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8" r:id="rId4"/>
    <p:sldId id="276" r:id="rId5"/>
    <p:sldId id="264" r:id="rId6"/>
    <p:sldId id="265" r:id="rId7"/>
    <p:sldId id="266" r:id="rId8"/>
    <p:sldId id="261" r:id="rId9"/>
    <p:sldId id="267" r:id="rId10"/>
    <p:sldId id="262" r:id="rId11"/>
    <p:sldId id="271" r:id="rId12"/>
    <p:sldId id="273" r:id="rId13"/>
    <p:sldId id="270" r:id="rId14"/>
    <p:sldId id="268" r:id="rId15"/>
    <p:sldId id="274" r:id="rId16"/>
    <p:sldId id="269" r:id="rId17"/>
    <p:sldId id="272" r:id="rId18"/>
    <p:sldId id="275" r:id="rId19"/>
    <p:sldId id="277" r:id="rId20"/>
    <p:sldId id="263" r:id="rId21"/>
    <p:sldId id="278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4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21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Training (Rounds until</a:t>
            </a:r>
            <a:r>
              <a:rPr lang="en-US" baseline="0"/>
              <a:t> end of game)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Sheet1!$F$55:$F$246</c:f>
              <c:numCache>
                <c:formatCode>General</c:formatCode>
                <c:ptCount val="192"/>
                <c:pt idx="0">
                  <c:v>89.6</c:v>
                </c:pt>
                <c:pt idx="1">
                  <c:v>88.8</c:v>
                </c:pt>
                <c:pt idx="2">
                  <c:v>90.8</c:v>
                </c:pt>
                <c:pt idx="3">
                  <c:v>90.4</c:v>
                </c:pt>
                <c:pt idx="4">
                  <c:v>85.6</c:v>
                </c:pt>
                <c:pt idx="5">
                  <c:v>86.3</c:v>
                </c:pt>
                <c:pt idx="6">
                  <c:v>88.7</c:v>
                </c:pt>
                <c:pt idx="7">
                  <c:v>89.7</c:v>
                </c:pt>
                <c:pt idx="8">
                  <c:v>97.2</c:v>
                </c:pt>
                <c:pt idx="9">
                  <c:v>97.7</c:v>
                </c:pt>
                <c:pt idx="10">
                  <c:v>99</c:v>
                </c:pt>
                <c:pt idx="11">
                  <c:v>93.7</c:v>
                </c:pt>
                <c:pt idx="12">
                  <c:v>91.4</c:v>
                </c:pt>
                <c:pt idx="13">
                  <c:v>85.7</c:v>
                </c:pt>
                <c:pt idx="14">
                  <c:v>89.8</c:v>
                </c:pt>
                <c:pt idx="15">
                  <c:v>84.7</c:v>
                </c:pt>
                <c:pt idx="16">
                  <c:v>86.7</c:v>
                </c:pt>
                <c:pt idx="17">
                  <c:v>86.8</c:v>
                </c:pt>
                <c:pt idx="18">
                  <c:v>87.1</c:v>
                </c:pt>
                <c:pt idx="19">
                  <c:v>89.4</c:v>
                </c:pt>
                <c:pt idx="20">
                  <c:v>91.9</c:v>
                </c:pt>
                <c:pt idx="21">
                  <c:v>98.9</c:v>
                </c:pt>
                <c:pt idx="22">
                  <c:v>103.6</c:v>
                </c:pt>
                <c:pt idx="23">
                  <c:v>109.5</c:v>
                </c:pt>
                <c:pt idx="24">
                  <c:v>111.3</c:v>
                </c:pt>
                <c:pt idx="25">
                  <c:v>117</c:v>
                </c:pt>
                <c:pt idx="26">
                  <c:v>116.7</c:v>
                </c:pt>
                <c:pt idx="27">
                  <c:v>111.8</c:v>
                </c:pt>
                <c:pt idx="28">
                  <c:v>112.6</c:v>
                </c:pt>
                <c:pt idx="29">
                  <c:v>111.8</c:v>
                </c:pt>
                <c:pt idx="30">
                  <c:v>111.6</c:v>
                </c:pt>
                <c:pt idx="31">
                  <c:v>111.1</c:v>
                </c:pt>
                <c:pt idx="32">
                  <c:v>110.4</c:v>
                </c:pt>
                <c:pt idx="33">
                  <c:v>110.1</c:v>
                </c:pt>
                <c:pt idx="34">
                  <c:v>108.4</c:v>
                </c:pt>
                <c:pt idx="35">
                  <c:v>105.5</c:v>
                </c:pt>
                <c:pt idx="36">
                  <c:v>102.6</c:v>
                </c:pt>
                <c:pt idx="37">
                  <c:v>106.8</c:v>
                </c:pt>
                <c:pt idx="38">
                  <c:v>105.2</c:v>
                </c:pt>
                <c:pt idx="39">
                  <c:v>105.1</c:v>
                </c:pt>
                <c:pt idx="40">
                  <c:v>104.9</c:v>
                </c:pt>
                <c:pt idx="41">
                  <c:v>104.9</c:v>
                </c:pt>
                <c:pt idx="42">
                  <c:v>105</c:v>
                </c:pt>
                <c:pt idx="43">
                  <c:v>105.6</c:v>
                </c:pt>
                <c:pt idx="44">
                  <c:v>106.8</c:v>
                </c:pt>
                <c:pt idx="45">
                  <c:v>109.4</c:v>
                </c:pt>
                <c:pt idx="46">
                  <c:v>113.1</c:v>
                </c:pt>
                <c:pt idx="47">
                  <c:v>113.3</c:v>
                </c:pt>
                <c:pt idx="48">
                  <c:v>115.2</c:v>
                </c:pt>
                <c:pt idx="49">
                  <c:v>116.1</c:v>
                </c:pt>
                <c:pt idx="50">
                  <c:v>113.1</c:v>
                </c:pt>
                <c:pt idx="51">
                  <c:v>112.6</c:v>
                </c:pt>
                <c:pt idx="52">
                  <c:v>112.8</c:v>
                </c:pt>
                <c:pt idx="53">
                  <c:v>112.1</c:v>
                </c:pt>
                <c:pt idx="54">
                  <c:v>113</c:v>
                </c:pt>
                <c:pt idx="55">
                  <c:v>113.1</c:v>
                </c:pt>
                <c:pt idx="56">
                  <c:v>112.4</c:v>
                </c:pt>
                <c:pt idx="57">
                  <c:v>112</c:v>
                </c:pt>
                <c:pt idx="58">
                  <c:v>109.2</c:v>
                </c:pt>
                <c:pt idx="59">
                  <c:v>108.1</c:v>
                </c:pt>
                <c:pt idx="60">
                  <c:v>111.3</c:v>
                </c:pt>
                <c:pt idx="61">
                  <c:v>109.9</c:v>
                </c:pt>
                <c:pt idx="62">
                  <c:v>109.5</c:v>
                </c:pt>
                <c:pt idx="63">
                  <c:v>110.3</c:v>
                </c:pt>
                <c:pt idx="64">
                  <c:v>102.5</c:v>
                </c:pt>
                <c:pt idx="65">
                  <c:v>103</c:v>
                </c:pt>
                <c:pt idx="66">
                  <c:v>103.5</c:v>
                </c:pt>
                <c:pt idx="67">
                  <c:v>104.2</c:v>
                </c:pt>
                <c:pt idx="68">
                  <c:v>103.6</c:v>
                </c:pt>
                <c:pt idx="69">
                  <c:v>103.3</c:v>
                </c:pt>
                <c:pt idx="70">
                  <c:v>101.7</c:v>
                </c:pt>
                <c:pt idx="71">
                  <c:v>103.1</c:v>
                </c:pt>
                <c:pt idx="72">
                  <c:v>103</c:v>
                </c:pt>
                <c:pt idx="73">
                  <c:v>100.2</c:v>
                </c:pt>
                <c:pt idx="74">
                  <c:v>106.9</c:v>
                </c:pt>
                <c:pt idx="75">
                  <c:v>106.1</c:v>
                </c:pt>
                <c:pt idx="76">
                  <c:v>105.9</c:v>
                </c:pt>
                <c:pt idx="77">
                  <c:v>101.6</c:v>
                </c:pt>
                <c:pt idx="78">
                  <c:v>98.5</c:v>
                </c:pt>
                <c:pt idx="79">
                  <c:v>94.8</c:v>
                </c:pt>
                <c:pt idx="80">
                  <c:v>88.9</c:v>
                </c:pt>
                <c:pt idx="81">
                  <c:v>85.6</c:v>
                </c:pt>
                <c:pt idx="82">
                  <c:v>85.9</c:v>
                </c:pt>
                <c:pt idx="83">
                  <c:v>83.9</c:v>
                </c:pt>
                <c:pt idx="84">
                  <c:v>83.4</c:v>
                </c:pt>
                <c:pt idx="85">
                  <c:v>79</c:v>
                </c:pt>
                <c:pt idx="86">
                  <c:v>73.3</c:v>
                </c:pt>
                <c:pt idx="87">
                  <c:v>76.900000000000006</c:v>
                </c:pt>
                <c:pt idx="88">
                  <c:v>81.400000000000006</c:v>
                </c:pt>
                <c:pt idx="89">
                  <c:v>81.599999999999994</c:v>
                </c:pt>
                <c:pt idx="90">
                  <c:v>87.5</c:v>
                </c:pt>
                <c:pt idx="91">
                  <c:v>89.8</c:v>
                </c:pt>
                <c:pt idx="92">
                  <c:v>89.1</c:v>
                </c:pt>
                <c:pt idx="93">
                  <c:v>92.5</c:v>
                </c:pt>
                <c:pt idx="94">
                  <c:v>93.8</c:v>
                </c:pt>
                <c:pt idx="95">
                  <c:v>96.3</c:v>
                </c:pt>
                <c:pt idx="96">
                  <c:v>101.1</c:v>
                </c:pt>
                <c:pt idx="97">
                  <c:v>100.8</c:v>
                </c:pt>
                <c:pt idx="98">
                  <c:v>100.5</c:v>
                </c:pt>
                <c:pt idx="99">
                  <c:v>102.7</c:v>
                </c:pt>
                <c:pt idx="100">
                  <c:v>102.8</c:v>
                </c:pt>
                <c:pt idx="101">
                  <c:v>99.2</c:v>
                </c:pt>
                <c:pt idx="102">
                  <c:v>100.2</c:v>
                </c:pt>
                <c:pt idx="103">
                  <c:v>100.6</c:v>
                </c:pt>
                <c:pt idx="104">
                  <c:v>100</c:v>
                </c:pt>
                <c:pt idx="105">
                  <c:v>102.3</c:v>
                </c:pt>
                <c:pt idx="106">
                  <c:v>104.2</c:v>
                </c:pt>
                <c:pt idx="107">
                  <c:v>105.4</c:v>
                </c:pt>
                <c:pt idx="108">
                  <c:v>105.1</c:v>
                </c:pt>
                <c:pt idx="109">
                  <c:v>105</c:v>
                </c:pt>
                <c:pt idx="110">
                  <c:v>104.9</c:v>
                </c:pt>
                <c:pt idx="111">
                  <c:v>109</c:v>
                </c:pt>
                <c:pt idx="112">
                  <c:v>108.3</c:v>
                </c:pt>
                <c:pt idx="113">
                  <c:v>108.8</c:v>
                </c:pt>
                <c:pt idx="114">
                  <c:v>108</c:v>
                </c:pt>
                <c:pt idx="115">
                  <c:v>107</c:v>
                </c:pt>
                <c:pt idx="116">
                  <c:v>105.2</c:v>
                </c:pt>
                <c:pt idx="117">
                  <c:v>98.3</c:v>
                </c:pt>
                <c:pt idx="118">
                  <c:v>97.5</c:v>
                </c:pt>
                <c:pt idx="119">
                  <c:v>98.3</c:v>
                </c:pt>
                <c:pt idx="120">
                  <c:v>94.2</c:v>
                </c:pt>
                <c:pt idx="121">
                  <c:v>92.9</c:v>
                </c:pt>
                <c:pt idx="122">
                  <c:v>91.6</c:v>
                </c:pt>
                <c:pt idx="123">
                  <c:v>92</c:v>
                </c:pt>
                <c:pt idx="124">
                  <c:v>91.9</c:v>
                </c:pt>
                <c:pt idx="125">
                  <c:v>92</c:v>
                </c:pt>
                <c:pt idx="126">
                  <c:v>92.4</c:v>
                </c:pt>
                <c:pt idx="127">
                  <c:v>97.6</c:v>
                </c:pt>
                <c:pt idx="128">
                  <c:v>96.5</c:v>
                </c:pt>
                <c:pt idx="129">
                  <c:v>95.7</c:v>
                </c:pt>
                <c:pt idx="130">
                  <c:v>98.6</c:v>
                </c:pt>
                <c:pt idx="131">
                  <c:v>99.7</c:v>
                </c:pt>
                <c:pt idx="132">
                  <c:v>100.5</c:v>
                </c:pt>
                <c:pt idx="133">
                  <c:v>100</c:v>
                </c:pt>
                <c:pt idx="134">
                  <c:v>101.1</c:v>
                </c:pt>
                <c:pt idx="135">
                  <c:v>100.3</c:v>
                </c:pt>
                <c:pt idx="136">
                  <c:v>96.7</c:v>
                </c:pt>
                <c:pt idx="137">
                  <c:v>95.7</c:v>
                </c:pt>
                <c:pt idx="138">
                  <c:v>96.3</c:v>
                </c:pt>
                <c:pt idx="139">
                  <c:v>97.5</c:v>
                </c:pt>
                <c:pt idx="140">
                  <c:v>98.3</c:v>
                </c:pt>
                <c:pt idx="141">
                  <c:v>99.7</c:v>
                </c:pt>
                <c:pt idx="142">
                  <c:v>95.1</c:v>
                </c:pt>
                <c:pt idx="143">
                  <c:v>92.9</c:v>
                </c:pt>
                <c:pt idx="144">
                  <c:v>91.9</c:v>
                </c:pt>
                <c:pt idx="145">
                  <c:v>87.7</c:v>
                </c:pt>
                <c:pt idx="146">
                  <c:v>87.6</c:v>
                </c:pt>
                <c:pt idx="147">
                  <c:v>87.2</c:v>
                </c:pt>
                <c:pt idx="148">
                  <c:v>87.5</c:v>
                </c:pt>
                <c:pt idx="149">
                  <c:v>88</c:v>
                </c:pt>
                <c:pt idx="150">
                  <c:v>87.5</c:v>
                </c:pt>
                <c:pt idx="151">
                  <c:v>85.6</c:v>
                </c:pt>
                <c:pt idx="152">
                  <c:v>90.7</c:v>
                </c:pt>
                <c:pt idx="153">
                  <c:v>89.2</c:v>
                </c:pt>
                <c:pt idx="154">
                  <c:v>87</c:v>
                </c:pt>
                <c:pt idx="155">
                  <c:v>89</c:v>
                </c:pt>
                <c:pt idx="156">
                  <c:v>90.1</c:v>
                </c:pt>
                <c:pt idx="157">
                  <c:v>92.8</c:v>
                </c:pt>
                <c:pt idx="158">
                  <c:v>91.1</c:v>
                </c:pt>
                <c:pt idx="159">
                  <c:v>90.9</c:v>
                </c:pt>
                <c:pt idx="160">
                  <c:v>93.6</c:v>
                </c:pt>
                <c:pt idx="161">
                  <c:v>93.7</c:v>
                </c:pt>
                <c:pt idx="162">
                  <c:v>95.5</c:v>
                </c:pt>
                <c:pt idx="163">
                  <c:v>95.3</c:v>
                </c:pt>
                <c:pt idx="164">
                  <c:v>98</c:v>
                </c:pt>
                <c:pt idx="165">
                  <c:v>100.7</c:v>
                </c:pt>
                <c:pt idx="166">
                  <c:v>102.2</c:v>
                </c:pt>
                <c:pt idx="167">
                  <c:v>101.8</c:v>
                </c:pt>
                <c:pt idx="168">
                  <c:v>102.1</c:v>
                </c:pt>
                <c:pt idx="169">
                  <c:v>101.1</c:v>
                </c:pt>
                <c:pt idx="170">
                  <c:v>98.1</c:v>
                </c:pt>
                <c:pt idx="171">
                  <c:v>98.5</c:v>
                </c:pt>
                <c:pt idx="172">
                  <c:v>97.2</c:v>
                </c:pt>
                <c:pt idx="173">
                  <c:v>100</c:v>
                </c:pt>
                <c:pt idx="174">
                  <c:v>95.6</c:v>
                </c:pt>
                <c:pt idx="175">
                  <c:v>94.5</c:v>
                </c:pt>
                <c:pt idx="176">
                  <c:v>96.5</c:v>
                </c:pt>
                <c:pt idx="177">
                  <c:v>90.4</c:v>
                </c:pt>
                <c:pt idx="178">
                  <c:v>93.1</c:v>
                </c:pt>
                <c:pt idx="179">
                  <c:v>94.5</c:v>
                </c:pt>
                <c:pt idx="180">
                  <c:v>91.9</c:v>
                </c:pt>
                <c:pt idx="181">
                  <c:v>92.6</c:v>
                </c:pt>
                <c:pt idx="182">
                  <c:v>93.1</c:v>
                </c:pt>
                <c:pt idx="183">
                  <c:v>94.2</c:v>
                </c:pt>
                <c:pt idx="184">
                  <c:v>99.6</c:v>
                </c:pt>
                <c:pt idx="185">
                  <c:v>102</c:v>
                </c:pt>
                <c:pt idx="186">
                  <c:v>101.5</c:v>
                </c:pt>
                <c:pt idx="187">
                  <c:v>107.6</c:v>
                </c:pt>
                <c:pt idx="188">
                  <c:v>104.5</c:v>
                </c:pt>
                <c:pt idx="189">
                  <c:v>100.7</c:v>
                </c:pt>
                <c:pt idx="190">
                  <c:v>100.2</c:v>
                </c:pt>
                <c:pt idx="191">
                  <c:v>97.2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DC9-BF47-A900-D923DA6068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01290896"/>
        <c:axId val="1901292544"/>
      </c:lineChart>
      <c:catAx>
        <c:axId val="190129089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1292544"/>
        <c:crosses val="autoZero"/>
        <c:auto val="1"/>
        <c:lblAlgn val="ctr"/>
        <c:lblOffset val="100"/>
        <c:noMultiLvlLbl val="0"/>
      </c:catAx>
      <c:valAx>
        <c:axId val="1901292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12908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pixabay.com/en/information-feedback-3011747/" TargetMode="External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6" Type="http://schemas.openxmlformats.org/officeDocument/2006/relationships/image" Target="../media/image7.png"/><Relationship Id="rId11" Type="http://schemas.openxmlformats.org/officeDocument/2006/relationships/hyperlink" Target="https://commons.wikimedia.org/wiki/File:Zhwp_Question_Mark.svg" TargetMode="External"/><Relationship Id="rId5" Type="http://schemas.openxmlformats.org/officeDocument/2006/relationships/hyperlink" Target="https://pngimg.com/download/54807" TargetMode="External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hyperlink" Target="https://pixabay.com/en/bank-money-finance-988164/" TargetMode="Externa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20.sv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19.png"/><Relationship Id="rId5" Type="http://schemas.openxmlformats.org/officeDocument/2006/relationships/hyperlink" Target="https://freesvg.org/flor-de-maio" TargetMode="External"/><Relationship Id="rId4" Type="http://schemas.microsoft.com/office/2007/relationships/hdphoto" Target="../media/hdphoto1.wdp"/><Relationship Id="rId9" Type="http://schemas.openxmlformats.org/officeDocument/2006/relationships/image" Target="../media/image22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hyperlink" Target="https://pixabay.com/en/home-house-building-button-blue-152619/" TargetMode="External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5.png"/><Relationship Id="rId5" Type="http://schemas.openxmlformats.org/officeDocument/2006/relationships/hyperlink" Target="https://freesvg.org/flor-de-maio" TargetMode="External"/><Relationship Id="rId4" Type="http://schemas.microsoft.com/office/2007/relationships/hdphoto" Target="../media/hdphoto2.wdp"/><Relationship Id="rId9" Type="http://schemas.openxmlformats.org/officeDocument/2006/relationships/image" Target="../media/image22.svg"/></Relationships>
</file>

<file path=ppt/diagrams/_rels/data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hyperlink" Target="https://pixabay.com/en/home-house-building-button-blue-152619/" TargetMode="External"/><Relationship Id="rId9" Type="http://schemas.openxmlformats.org/officeDocument/2006/relationships/hyperlink" Target="https://www.needpix.com/photo/469705/helmet-knight-armor-museum" TargetMode="Externa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pixabay.com/en/information-feedback-3011747/" TargetMode="External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6" Type="http://schemas.openxmlformats.org/officeDocument/2006/relationships/image" Target="../media/image7.png"/><Relationship Id="rId11" Type="http://schemas.openxmlformats.org/officeDocument/2006/relationships/hyperlink" Target="https://commons.wikimedia.org/wiki/File:Zhwp_Question_Mark.svg" TargetMode="External"/><Relationship Id="rId5" Type="http://schemas.openxmlformats.org/officeDocument/2006/relationships/hyperlink" Target="https://pngimg.com/download/54807" TargetMode="External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hyperlink" Target="https://pixabay.com/en/bank-money-finance-988164/" TargetMode="External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20.sv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19.png"/><Relationship Id="rId5" Type="http://schemas.openxmlformats.org/officeDocument/2006/relationships/hyperlink" Target="https://freesvg.org/flor-de-maio" TargetMode="External"/><Relationship Id="rId4" Type="http://schemas.microsoft.com/office/2007/relationships/hdphoto" Target="../media/hdphoto1.wdp"/><Relationship Id="rId9" Type="http://schemas.openxmlformats.org/officeDocument/2006/relationships/image" Target="../media/image22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hyperlink" Target="https://pixabay.com/en/home-house-building-button-blue-152619/" TargetMode="External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5.png"/><Relationship Id="rId5" Type="http://schemas.openxmlformats.org/officeDocument/2006/relationships/hyperlink" Target="https://freesvg.org/flor-de-maio" TargetMode="External"/><Relationship Id="rId4" Type="http://schemas.microsoft.com/office/2007/relationships/hdphoto" Target="../media/hdphoto2.wdp"/><Relationship Id="rId9" Type="http://schemas.openxmlformats.org/officeDocument/2006/relationships/image" Target="../media/image22.svg"/></Relationships>
</file>

<file path=ppt/diagrams/_rels/drawing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hyperlink" Target="https://pixabay.com/en/home-house-building-button-blue-152619/" TargetMode="External"/><Relationship Id="rId9" Type="http://schemas.openxmlformats.org/officeDocument/2006/relationships/hyperlink" Target="https://www.needpix.com/photo/469705/helmet-knight-armor-museum" TargetMode="External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BB68C5-DCD3-44A0-99F2-6B92F5019A3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FA72ABD-01F4-4F4E-A6B5-EB2B99447A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One can trade cards with other players</a:t>
          </a:r>
        </a:p>
      </dgm:t>
    </dgm:pt>
    <dgm:pt modelId="{F708B67A-B560-4997-A21B-3C19A223D753}" type="parTrans" cxnId="{15FA8927-7982-46DA-8CA5-B0D503B3EC61}">
      <dgm:prSet/>
      <dgm:spPr/>
      <dgm:t>
        <a:bodyPr/>
        <a:lstStyle/>
        <a:p>
          <a:endParaRPr lang="en-US"/>
        </a:p>
      </dgm:t>
    </dgm:pt>
    <dgm:pt modelId="{CB5D2F6A-3787-41BE-8C58-13540CC449AD}" type="sibTrans" cxnId="{15FA8927-7982-46DA-8CA5-B0D503B3EC61}">
      <dgm:prSet/>
      <dgm:spPr/>
      <dgm:t>
        <a:bodyPr/>
        <a:lstStyle/>
        <a:p>
          <a:endParaRPr lang="en-US"/>
        </a:p>
      </dgm:t>
    </dgm:pt>
    <dgm:pt modelId="{A063073A-3E41-4C63-8BCF-4746A5562F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If a seven is rolled players with more than 7 cards must dropped half of there cards (round down)</a:t>
          </a:r>
        </a:p>
      </dgm:t>
    </dgm:pt>
    <dgm:pt modelId="{46623211-01C5-40B9-AA14-BA7CEF8BD05F}" type="parTrans" cxnId="{6FB7171A-C46B-4D41-84E5-2EBA281D8CD2}">
      <dgm:prSet/>
      <dgm:spPr/>
      <dgm:t>
        <a:bodyPr/>
        <a:lstStyle/>
        <a:p>
          <a:endParaRPr lang="en-US"/>
        </a:p>
      </dgm:t>
    </dgm:pt>
    <dgm:pt modelId="{AD54CB94-1F54-4342-8498-3B2934E095BD}" type="sibTrans" cxnId="{6FB7171A-C46B-4D41-84E5-2EBA281D8CD2}">
      <dgm:prSet/>
      <dgm:spPr/>
      <dgm:t>
        <a:bodyPr/>
        <a:lstStyle/>
        <a:p>
          <a:endParaRPr lang="en-US"/>
        </a:p>
      </dgm:t>
    </dgm:pt>
    <dgm:pt modelId="{40C7020A-4AC6-470C-B5B0-02CEE097CD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When a seven is rolled (or knight played) the current player gets to move the robber to a new tile and a take a random card from a player on that tile.</a:t>
          </a:r>
        </a:p>
      </dgm:t>
    </dgm:pt>
    <dgm:pt modelId="{74F6D0D0-9E16-4FB2-8D8F-7E24E4643AAA}" type="parTrans" cxnId="{B7901855-931A-4BA1-868E-BBAEEF7917F5}">
      <dgm:prSet/>
      <dgm:spPr/>
      <dgm:t>
        <a:bodyPr/>
        <a:lstStyle/>
        <a:p>
          <a:endParaRPr lang="en-US"/>
        </a:p>
      </dgm:t>
    </dgm:pt>
    <dgm:pt modelId="{A95511C7-0A56-4B8B-86E0-05E3ACC5D4AB}" type="sibTrans" cxnId="{B7901855-931A-4BA1-868E-BBAEEF7917F5}">
      <dgm:prSet/>
      <dgm:spPr/>
      <dgm:t>
        <a:bodyPr/>
        <a:lstStyle/>
        <a:p>
          <a:endParaRPr lang="en-US"/>
        </a:p>
      </dgm:t>
    </dgm:pt>
    <dgm:pt modelId="{3922E32F-54D8-4007-A412-8BB0866A8D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Cards can be traded in at 4:1, unless the player has a special port.</a:t>
          </a:r>
        </a:p>
      </dgm:t>
    </dgm:pt>
    <dgm:pt modelId="{8C165401-6687-4E33-B45D-15AFF9ABED54}" type="parTrans" cxnId="{C78C0CB2-DF3C-4F04-9AB9-C3052C639733}">
      <dgm:prSet/>
      <dgm:spPr/>
      <dgm:t>
        <a:bodyPr/>
        <a:lstStyle/>
        <a:p>
          <a:endParaRPr lang="en-US"/>
        </a:p>
      </dgm:t>
    </dgm:pt>
    <dgm:pt modelId="{8086AF1C-C8BE-4356-9DF3-79F80A4A1FB0}" type="sibTrans" cxnId="{C78C0CB2-DF3C-4F04-9AB9-C3052C639733}">
      <dgm:prSet/>
      <dgm:spPr/>
      <dgm:t>
        <a:bodyPr/>
        <a:lstStyle/>
        <a:p>
          <a:endParaRPr lang="en-US"/>
        </a:p>
      </dgm:t>
    </dgm:pt>
    <dgm:pt modelId="{AE9298A4-1993-40B2-B425-3102C48F23A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Development cards can either be point cards, a knight, help build roads, steal cards from other players, or allow you to take any two resources. </a:t>
          </a:r>
        </a:p>
      </dgm:t>
    </dgm:pt>
    <dgm:pt modelId="{E66EEACE-8C88-4874-8966-53DEA8092178}" type="parTrans" cxnId="{56C39412-C8B2-4333-83AC-C177B8500F34}">
      <dgm:prSet/>
      <dgm:spPr/>
      <dgm:t>
        <a:bodyPr/>
        <a:lstStyle/>
        <a:p>
          <a:endParaRPr lang="en-US"/>
        </a:p>
      </dgm:t>
    </dgm:pt>
    <dgm:pt modelId="{89431027-9265-4CCA-A45F-66BF55671E4A}" type="sibTrans" cxnId="{56C39412-C8B2-4333-83AC-C177B8500F34}">
      <dgm:prSet/>
      <dgm:spPr/>
      <dgm:t>
        <a:bodyPr/>
        <a:lstStyle/>
        <a:p>
          <a:endParaRPr lang="en-US"/>
        </a:p>
      </dgm:t>
    </dgm:pt>
    <dgm:pt modelId="{8C843CED-9ABC-C74F-958E-0F3A2AB29992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At the start all players build two settlements and two roads.</a:t>
          </a:r>
        </a:p>
      </dgm:t>
    </dgm:pt>
    <dgm:pt modelId="{8B7A0347-E39F-1B42-B966-40380F8B9204}" type="parTrans" cxnId="{492DFC7C-555A-6845-BA62-7A1323FB4639}">
      <dgm:prSet/>
      <dgm:spPr/>
      <dgm:t>
        <a:bodyPr/>
        <a:lstStyle/>
        <a:p>
          <a:endParaRPr lang="en-US"/>
        </a:p>
      </dgm:t>
    </dgm:pt>
    <dgm:pt modelId="{B8EE16CB-C6A4-9B47-AC80-F17C57846845}" type="sibTrans" cxnId="{492DFC7C-555A-6845-BA62-7A1323FB4639}">
      <dgm:prSet/>
      <dgm:spPr/>
      <dgm:t>
        <a:bodyPr/>
        <a:lstStyle/>
        <a:p>
          <a:endParaRPr lang="en-US"/>
        </a:p>
      </dgm:t>
    </dgm:pt>
    <dgm:pt modelId="{8D4FA166-0491-4C93-AEB4-CFB5FAB8F08A}" type="pres">
      <dgm:prSet presAssocID="{0DBB68C5-DCD3-44A0-99F2-6B92F5019A33}" presName="root" presStyleCnt="0">
        <dgm:presLayoutVars>
          <dgm:dir/>
          <dgm:resizeHandles val="exact"/>
        </dgm:presLayoutVars>
      </dgm:prSet>
      <dgm:spPr/>
    </dgm:pt>
    <dgm:pt modelId="{8AB14A7E-1AE9-044B-AD94-106283F4ABB3}" type="pres">
      <dgm:prSet presAssocID="{8C843CED-9ABC-C74F-958E-0F3A2AB29992}" presName="compNode" presStyleCnt="0"/>
      <dgm:spPr/>
    </dgm:pt>
    <dgm:pt modelId="{2D7BE96F-9092-0A44-9F2A-93C5694658BF}" type="pres">
      <dgm:prSet presAssocID="{8C843CED-9ABC-C74F-958E-0F3A2AB29992}" presName="bgRect" presStyleLbl="bgShp" presStyleIdx="0" presStyleCnt="6" custScaleY="150187" custLinFactNeighborY="-4419"/>
      <dgm:spPr>
        <a:solidFill>
          <a:srgbClr val="7030A0"/>
        </a:solidFill>
      </dgm:spPr>
    </dgm:pt>
    <dgm:pt modelId="{86A61D91-DB60-E44E-B369-949AA7DC6579}" type="pres">
      <dgm:prSet presAssocID="{8C843CED-9ABC-C74F-958E-0F3A2AB29992}" presName="iconRect" presStyleLbl="node1" presStyleIdx="0" presStyleCnt="6"/>
      <dgm:spPr>
        <a:blipFill>
          <a:blip xmlns:r="http://schemas.openxmlformats.org/officeDocument/2006/relationships" r:embed="rId1"/>
          <a:srcRect/>
          <a:stretch>
            <a:fillRect t="-5000" b="-5000"/>
          </a:stretch>
        </a:blipFill>
      </dgm:spPr>
    </dgm:pt>
    <dgm:pt modelId="{DF9DB2F3-7E0E-8E4E-917F-99AA7A12E808}" type="pres">
      <dgm:prSet presAssocID="{8C843CED-9ABC-C74F-958E-0F3A2AB29992}" presName="spaceRect" presStyleCnt="0"/>
      <dgm:spPr/>
    </dgm:pt>
    <dgm:pt modelId="{6E34DE3E-EA34-5546-8DFC-1745D7D1E5EE}" type="pres">
      <dgm:prSet presAssocID="{8C843CED-9ABC-C74F-958E-0F3A2AB29992}" presName="parTx" presStyleLbl="revTx" presStyleIdx="0" presStyleCnt="6" custLinFactNeighborX="-1841" custLinFactNeighborY="-20201">
        <dgm:presLayoutVars>
          <dgm:chMax val="0"/>
          <dgm:chPref val="0"/>
        </dgm:presLayoutVars>
      </dgm:prSet>
      <dgm:spPr/>
    </dgm:pt>
    <dgm:pt modelId="{012C84F7-6BFA-CD4C-BBDD-A9CA10043A72}" type="pres">
      <dgm:prSet presAssocID="{B8EE16CB-C6A4-9B47-AC80-F17C57846845}" presName="sibTrans" presStyleCnt="0"/>
      <dgm:spPr/>
    </dgm:pt>
    <dgm:pt modelId="{B6839F7A-09C3-408E-A68A-908FA49C7287}" type="pres">
      <dgm:prSet presAssocID="{6FA72ABD-01F4-4F4E-A6B5-EB2B99447A42}" presName="compNode" presStyleCnt="0"/>
      <dgm:spPr/>
    </dgm:pt>
    <dgm:pt modelId="{4749F211-4AFA-4116-8001-D269C29E1E5C}" type="pres">
      <dgm:prSet presAssocID="{6FA72ABD-01F4-4F4E-A6B5-EB2B99447A42}" presName="bgRect" presStyleLbl="bgShp" presStyleIdx="1" presStyleCnt="6" custScaleY="146426"/>
      <dgm:spPr/>
    </dgm:pt>
    <dgm:pt modelId="{C2DB902E-0ABC-48C9-951D-E2E6EE4821BA}" type="pres">
      <dgm:prSet presAssocID="{6FA72ABD-01F4-4F4E-A6B5-EB2B99447A42}" presName="iconRect" presStyleLbl="node1" presStyleIdx="1" presStyleCnt="6"/>
      <dgm:spPr>
        <a:blipFill>
          <a:blip xmlns:r="http://schemas.openxmlformats.org/officeDocument/2006/relationships"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31000" r="-31000"/>
          </a:stretch>
        </a:blipFill>
        <a:ln>
          <a:noFill/>
        </a:ln>
      </dgm:spPr>
    </dgm:pt>
    <dgm:pt modelId="{8692CC51-B8E9-4482-A200-292492EEBB10}" type="pres">
      <dgm:prSet presAssocID="{6FA72ABD-01F4-4F4E-A6B5-EB2B99447A42}" presName="spaceRect" presStyleCnt="0"/>
      <dgm:spPr/>
    </dgm:pt>
    <dgm:pt modelId="{A1A79350-6F2B-4DB5-93A2-D286E02C5458}" type="pres">
      <dgm:prSet presAssocID="{6FA72ABD-01F4-4F4E-A6B5-EB2B99447A42}" presName="parTx" presStyleLbl="revTx" presStyleIdx="1" presStyleCnt="6" custLinFactNeighborX="-1556" custLinFactNeighborY="-15298">
        <dgm:presLayoutVars>
          <dgm:chMax val="0"/>
          <dgm:chPref val="0"/>
        </dgm:presLayoutVars>
      </dgm:prSet>
      <dgm:spPr/>
    </dgm:pt>
    <dgm:pt modelId="{4739FB3C-C4F7-4118-BD07-3E40A3A51473}" type="pres">
      <dgm:prSet presAssocID="{CB5D2F6A-3787-41BE-8C58-13540CC449AD}" presName="sibTrans" presStyleCnt="0"/>
      <dgm:spPr/>
    </dgm:pt>
    <dgm:pt modelId="{38110AF8-88B0-40D8-80AE-DA65F48D1020}" type="pres">
      <dgm:prSet presAssocID="{A063073A-3E41-4C63-8BCF-4746A5562FBE}" presName="compNode" presStyleCnt="0"/>
      <dgm:spPr/>
    </dgm:pt>
    <dgm:pt modelId="{2F00BB36-0CBA-4943-925A-4CDD432BDA0F}" type="pres">
      <dgm:prSet presAssocID="{A063073A-3E41-4C63-8BCF-4746A5562FBE}" presName="bgRect" presStyleLbl="bgShp" presStyleIdx="2" presStyleCnt="6" custScaleY="150151"/>
      <dgm:spPr/>
    </dgm:pt>
    <dgm:pt modelId="{2F854724-8FE8-40B3-A0E2-E477290C41C1}" type="pres">
      <dgm:prSet presAssocID="{A063073A-3E41-4C63-8BCF-4746A5562FBE}" presName="iconRect" presStyleLbl="node1" presStyleIdx="2" presStyleCnt="6"/>
      <dgm:spPr>
        <a:blipFill>
          <a:blip xmlns:r="http://schemas.openxmlformats.org/officeDocument/2006/relationships"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53D01DCB-E421-4BF3-ACC2-16861871572F}" type="pres">
      <dgm:prSet presAssocID="{A063073A-3E41-4C63-8BCF-4746A5562FBE}" presName="spaceRect" presStyleCnt="0"/>
      <dgm:spPr/>
    </dgm:pt>
    <dgm:pt modelId="{F5BC3E1C-99EE-4E26-B904-D94C9370D24F}" type="pres">
      <dgm:prSet presAssocID="{A063073A-3E41-4C63-8BCF-4746A5562FBE}" presName="parTx" presStyleLbl="revTx" presStyleIdx="2" presStyleCnt="6" custLinFactNeighborX="-1042" custLinFactNeighborY="-11303">
        <dgm:presLayoutVars>
          <dgm:chMax val="0"/>
          <dgm:chPref val="0"/>
        </dgm:presLayoutVars>
      </dgm:prSet>
      <dgm:spPr/>
    </dgm:pt>
    <dgm:pt modelId="{1FDBED6B-694F-4259-9E96-31F5E9A70D32}" type="pres">
      <dgm:prSet presAssocID="{AD54CB94-1F54-4342-8498-3B2934E095BD}" presName="sibTrans" presStyleCnt="0"/>
      <dgm:spPr/>
    </dgm:pt>
    <dgm:pt modelId="{897DB07B-0AC4-4A84-8988-A484522418F0}" type="pres">
      <dgm:prSet presAssocID="{40C7020A-4AC6-470C-B5B0-02CEE097CD5B}" presName="compNode" presStyleCnt="0"/>
      <dgm:spPr/>
    </dgm:pt>
    <dgm:pt modelId="{2DF06B74-BA1E-44EC-B4AC-3FED51FA0A08}" type="pres">
      <dgm:prSet presAssocID="{40C7020A-4AC6-470C-B5B0-02CEE097CD5B}" presName="bgRect" presStyleLbl="bgShp" presStyleIdx="3" presStyleCnt="6" custScaleY="164605"/>
      <dgm:spPr/>
    </dgm:pt>
    <dgm:pt modelId="{E0703EB5-BAFA-4555-9D68-156C59F03097}" type="pres">
      <dgm:prSet presAssocID="{40C7020A-4AC6-470C-B5B0-02CEE097CD5B}" presName="iconRect" presStyleLbl="node1" presStyleIdx="3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ber"/>
        </a:ext>
      </dgm:extLst>
    </dgm:pt>
    <dgm:pt modelId="{87A29A5B-A003-4F73-B817-30A6EBB52B3A}" type="pres">
      <dgm:prSet presAssocID="{40C7020A-4AC6-470C-B5B0-02CEE097CD5B}" presName="spaceRect" presStyleCnt="0"/>
      <dgm:spPr/>
    </dgm:pt>
    <dgm:pt modelId="{0B7AB8CE-C12A-4A4C-A0CF-61E64F796608}" type="pres">
      <dgm:prSet presAssocID="{40C7020A-4AC6-470C-B5B0-02CEE097CD5B}" presName="parTx" presStyleLbl="revTx" presStyleIdx="3" presStyleCnt="6" custLinFactNeighborX="-771" custLinFactNeighborY="-15996">
        <dgm:presLayoutVars>
          <dgm:chMax val="0"/>
          <dgm:chPref val="0"/>
        </dgm:presLayoutVars>
      </dgm:prSet>
      <dgm:spPr/>
    </dgm:pt>
    <dgm:pt modelId="{0BC184D0-98A6-4FF5-BFC5-225C8FE25B6E}" type="pres">
      <dgm:prSet presAssocID="{A95511C7-0A56-4B8B-86E0-05E3ACC5D4AB}" presName="sibTrans" presStyleCnt="0"/>
      <dgm:spPr/>
    </dgm:pt>
    <dgm:pt modelId="{E5B4A4BC-92EB-4620-B8D5-498A9BC6EA9B}" type="pres">
      <dgm:prSet presAssocID="{3922E32F-54D8-4007-A412-8BB0866A8DA2}" presName="compNode" presStyleCnt="0"/>
      <dgm:spPr/>
    </dgm:pt>
    <dgm:pt modelId="{9ABE9E56-B664-4EE6-BBFA-2FBDC338F82B}" type="pres">
      <dgm:prSet presAssocID="{3922E32F-54D8-4007-A412-8BB0866A8DA2}" presName="bgRect" presStyleLbl="bgShp" presStyleIdx="4" presStyleCnt="6" custScaleY="124716"/>
      <dgm:spPr/>
    </dgm:pt>
    <dgm:pt modelId="{A71442F0-3897-4DE2-AB6E-71B5D0E4E613}" type="pres">
      <dgm:prSet presAssocID="{3922E32F-54D8-4007-A412-8BB0866A8DA2}" presName="iconRect" presStyleLbl="node1" presStyleIdx="4" presStyleCnt="6"/>
      <dgm:spPr>
        <a:blipFill>
          <a:blip xmlns:r="http://schemas.openxmlformats.org/officeDocument/2006/relationships"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/>
          <a:stretch>
            <a:fillRect l="-13000" r="-13000"/>
          </a:stretch>
        </a:blipFill>
        <a:ln>
          <a:noFill/>
        </a:ln>
      </dgm:spPr>
    </dgm:pt>
    <dgm:pt modelId="{F727F2ED-F776-4063-B1E7-E05976CDF0AE}" type="pres">
      <dgm:prSet presAssocID="{3922E32F-54D8-4007-A412-8BB0866A8DA2}" presName="spaceRect" presStyleCnt="0"/>
      <dgm:spPr/>
    </dgm:pt>
    <dgm:pt modelId="{770B672F-2F39-4C6D-A653-6348BFEE6C36}" type="pres">
      <dgm:prSet presAssocID="{3922E32F-54D8-4007-A412-8BB0866A8DA2}" presName="parTx" presStyleLbl="revTx" presStyleIdx="4" presStyleCnt="6" custLinFactNeighborX="-764" custLinFactNeighborY="-16175">
        <dgm:presLayoutVars>
          <dgm:chMax val="0"/>
          <dgm:chPref val="0"/>
        </dgm:presLayoutVars>
      </dgm:prSet>
      <dgm:spPr/>
    </dgm:pt>
    <dgm:pt modelId="{D5F48C68-88DA-45F8-9B12-B51BC7B7C47B}" type="pres">
      <dgm:prSet presAssocID="{8086AF1C-C8BE-4356-9DF3-79F80A4A1FB0}" presName="sibTrans" presStyleCnt="0"/>
      <dgm:spPr/>
    </dgm:pt>
    <dgm:pt modelId="{99671F03-BA35-476F-9C5D-6B447FAA4A6B}" type="pres">
      <dgm:prSet presAssocID="{AE9298A4-1993-40B2-B425-3102C48F23A1}" presName="compNode" presStyleCnt="0"/>
      <dgm:spPr/>
    </dgm:pt>
    <dgm:pt modelId="{C823A511-A495-4EF6-89BC-C8FD417DBE07}" type="pres">
      <dgm:prSet presAssocID="{AE9298A4-1993-40B2-B425-3102C48F23A1}" presName="bgRect" presStyleLbl="bgShp" presStyleIdx="5" presStyleCnt="6" custScaleY="187249"/>
      <dgm:spPr/>
    </dgm:pt>
    <dgm:pt modelId="{257AD15C-176A-47C5-A17D-236AB9D7EFB6}" type="pres">
      <dgm:prSet presAssocID="{AE9298A4-1993-40B2-B425-3102C48F23A1}" presName="iconRect" presStyleLbl="node1" presStyleIdx="5" presStyleCnt="6"/>
      <dgm:spPr>
        <a:blipFill>
          <a:blip xmlns:r="http://schemas.openxmlformats.org/officeDocument/2006/relationships"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C581E3C0-AECE-4B53-87B2-F663E12A6372}" type="pres">
      <dgm:prSet presAssocID="{AE9298A4-1993-40B2-B425-3102C48F23A1}" presName="spaceRect" presStyleCnt="0"/>
      <dgm:spPr/>
    </dgm:pt>
    <dgm:pt modelId="{980E5DDA-2B59-4C15-AD04-DC046B02BAAD}" type="pres">
      <dgm:prSet presAssocID="{AE9298A4-1993-40B2-B425-3102C48F23A1}" presName="parTx" presStyleLbl="revTx" presStyleIdx="5" presStyleCnt="6" custLinFactNeighborX="-254" custLinFactNeighborY="-11089">
        <dgm:presLayoutVars>
          <dgm:chMax val="0"/>
          <dgm:chPref val="0"/>
        </dgm:presLayoutVars>
      </dgm:prSet>
      <dgm:spPr/>
    </dgm:pt>
  </dgm:ptLst>
  <dgm:cxnLst>
    <dgm:cxn modelId="{56C39412-C8B2-4333-83AC-C177B8500F34}" srcId="{0DBB68C5-DCD3-44A0-99F2-6B92F5019A33}" destId="{AE9298A4-1993-40B2-B425-3102C48F23A1}" srcOrd="5" destOrd="0" parTransId="{E66EEACE-8C88-4874-8966-53DEA8092178}" sibTransId="{89431027-9265-4CCA-A45F-66BF55671E4A}"/>
    <dgm:cxn modelId="{6FB7171A-C46B-4D41-84E5-2EBA281D8CD2}" srcId="{0DBB68C5-DCD3-44A0-99F2-6B92F5019A33}" destId="{A063073A-3E41-4C63-8BCF-4746A5562FBE}" srcOrd="2" destOrd="0" parTransId="{46623211-01C5-40B9-AA14-BA7CEF8BD05F}" sibTransId="{AD54CB94-1F54-4342-8498-3B2934E095BD}"/>
    <dgm:cxn modelId="{15FA8927-7982-46DA-8CA5-B0D503B3EC61}" srcId="{0DBB68C5-DCD3-44A0-99F2-6B92F5019A33}" destId="{6FA72ABD-01F4-4F4E-A6B5-EB2B99447A42}" srcOrd="1" destOrd="0" parTransId="{F708B67A-B560-4997-A21B-3C19A223D753}" sibTransId="{CB5D2F6A-3787-41BE-8C58-13540CC449AD}"/>
    <dgm:cxn modelId="{60FBF340-CBC2-9F4C-BCB7-5A5AAC402668}" type="presOf" srcId="{8C843CED-9ABC-C74F-958E-0F3A2AB29992}" destId="{6E34DE3E-EA34-5546-8DFC-1745D7D1E5EE}" srcOrd="0" destOrd="0" presId="urn:microsoft.com/office/officeart/2018/2/layout/IconVerticalSolidList"/>
    <dgm:cxn modelId="{B7901855-931A-4BA1-868E-BBAEEF7917F5}" srcId="{0DBB68C5-DCD3-44A0-99F2-6B92F5019A33}" destId="{40C7020A-4AC6-470C-B5B0-02CEE097CD5B}" srcOrd="3" destOrd="0" parTransId="{74F6D0D0-9E16-4FB2-8D8F-7E24E4643AAA}" sibTransId="{A95511C7-0A56-4B8B-86E0-05E3ACC5D4AB}"/>
    <dgm:cxn modelId="{2D1B7A60-6273-4F46-AE69-B58DCC256AC8}" type="presOf" srcId="{3922E32F-54D8-4007-A412-8BB0866A8DA2}" destId="{770B672F-2F39-4C6D-A653-6348BFEE6C36}" srcOrd="0" destOrd="0" presId="urn:microsoft.com/office/officeart/2018/2/layout/IconVerticalSolidList"/>
    <dgm:cxn modelId="{492DFC7C-555A-6845-BA62-7A1323FB4639}" srcId="{0DBB68C5-DCD3-44A0-99F2-6B92F5019A33}" destId="{8C843CED-9ABC-C74F-958E-0F3A2AB29992}" srcOrd="0" destOrd="0" parTransId="{8B7A0347-E39F-1B42-B966-40380F8B9204}" sibTransId="{B8EE16CB-C6A4-9B47-AC80-F17C57846845}"/>
    <dgm:cxn modelId="{7E4D5D8D-185B-1B44-A085-0F16C54D5030}" type="presOf" srcId="{AE9298A4-1993-40B2-B425-3102C48F23A1}" destId="{980E5DDA-2B59-4C15-AD04-DC046B02BAAD}" srcOrd="0" destOrd="0" presId="urn:microsoft.com/office/officeart/2018/2/layout/IconVerticalSolidList"/>
    <dgm:cxn modelId="{4FFE9596-BD73-204B-99BE-4BB226ED2CC0}" type="presOf" srcId="{6FA72ABD-01F4-4F4E-A6B5-EB2B99447A42}" destId="{A1A79350-6F2B-4DB5-93A2-D286E02C5458}" srcOrd="0" destOrd="0" presId="urn:microsoft.com/office/officeart/2018/2/layout/IconVerticalSolidList"/>
    <dgm:cxn modelId="{5AAB029E-B070-4C49-A7DA-F23B1C1AB188}" type="presOf" srcId="{40C7020A-4AC6-470C-B5B0-02CEE097CD5B}" destId="{0B7AB8CE-C12A-4A4C-A0CF-61E64F796608}" srcOrd="0" destOrd="0" presId="urn:microsoft.com/office/officeart/2018/2/layout/IconVerticalSolidList"/>
    <dgm:cxn modelId="{A7699FAF-5E4A-5645-9A93-465A18C69533}" type="presOf" srcId="{A063073A-3E41-4C63-8BCF-4746A5562FBE}" destId="{F5BC3E1C-99EE-4E26-B904-D94C9370D24F}" srcOrd="0" destOrd="0" presId="urn:microsoft.com/office/officeart/2018/2/layout/IconVerticalSolidList"/>
    <dgm:cxn modelId="{C78C0CB2-DF3C-4F04-9AB9-C3052C639733}" srcId="{0DBB68C5-DCD3-44A0-99F2-6B92F5019A33}" destId="{3922E32F-54D8-4007-A412-8BB0866A8DA2}" srcOrd="4" destOrd="0" parTransId="{8C165401-6687-4E33-B45D-15AFF9ABED54}" sibTransId="{8086AF1C-C8BE-4356-9DF3-79F80A4A1FB0}"/>
    <dgm:cxn modelId="{952C74D5-1C2E-4668-8FA4-174376C9D319}" type="presOf" srcId="{0DBB68C5-DCD3-44A0-99F2-6B92F5019A33}" destId="{8D4FA166-0491-4C93-AEB4-CFB5FAB8F08A}" srcOrd="0" destOrd="0" presId="urn:microsoft.com/office/officeart/2018/2/layout/IconVerticalSolidList"/>
    <dgm:cxn modelId="{0476D70D-74AD-9040-B933-A7A20281B435}" type="presParOf" srcId="{8D4FA166-0491-4C93-AEB4-CFB5FAB8F08A}" destId="{8AB14A7E-1AE9-044B-AD94-106283F4ABB3}" srcOrd="0" destOrd="0" presId="urn:microsoft.com/office/officeart/2018/2/layout/IconVerticalSolidList"/>
    <dgm:cxn modelId="{66E5B49F-CFE6-C349-BCC1-AAB8C246B426}" type="presParOf" srcId="{8AB14A7E-1AE9-044B-AD94-106283F4ABB3}" destId="{2D7BE96F-9092-0A44-9F2A-93C5694658BF}" srcOrd="0" destOrd="0" presId="urn:microsoft.com/office/officeart/2018/2/layout/IconVerticalSolidList"/>
    <dgm:cxn modelId="{0EBE2CE7-BE5C-AA49-83C4-EBD5D81D5199}" type="presParOf" srcId="{8AB14A7E-1AE9-044B-AD94-106283F4ABB3}" destId="{86A61D91-DB60-E44E-B369-949AA7DC6579}" srcOrd="1" destOrd="0" presId="urn:microsoft.com/office/officeart/2018/2/layout/IconVerticalSolidList"/>
    <dgm:cxn modelId="{F0E41DCA-0C4C-3641-887A-6821C039FE14}" type="presParOf" srcId="{8AB14A7E-1AE9-044B-AD94-106283F4ABB3}" destId="{DF9DB2F3-7E0E-8E4E-917F-99AA7A12E808}" srcOrd="2" destOrd="0" presId="urn:microsoft.com/office/officeart/2018/2/layout/IconVerticalSolidList"/>
    <dgm:cxn modelId="{7B12708B-CBD5-7643-A199-224854188B2D}" type="presParOf" srcId="{8AB14A7E-1AE9-044B-AD94-106283F4ABB3}" destId="{6E34DE3E-EA34-5546-8DFC-1745D7D1E5EE}" srcOrd="3" destOrd="0" presId="urn:microsoft.com/office/officeart/2018/2/layout/IconVerticalSolidList"/>
    <dgm:cxn modelId="{F4BA4ED0-1929-A541-9782-B935B13196C6}" type="presParOf" srcId="{8D4FA166-0491-4C93-AEB4-CFB5FAB8F08A}" destId="{012C84F7-6BFA-CD4C-BBDD-A9CA10043A72}" srcOrd="1" destOrd="0" presId="urn:microsoft.com/office/officeart/2018/2/layout/IconVerticalSolidList"/>
    <dgm:cxn modelId="{725855BE-2A01-3B46-8D79-A4101482B419}" type="presParOf" srcId="{8D4FA166-0491-4C93-AEB4-CFB5FAB8F08A}" destId="{B6839F7A-09C3-408E-A68A-908FA49C7287}" srcOrd="2" destOrd="0" presId="urn:microsoft.com/office/officeart/2018/2/layout/IconVerticalSolidList"/>
    <dgm:cxn modelId="{2322DF23-6273-754C-956B-83E21806A86C}" type="presParOf" srcId="{B6839F7A-09C3-408E-A68A-908FA49C7287}" destId="{4749F211-4AFA-4116-8001-D269C29E1E5C}" srcOrd="0" destOrd="0" presId="urn:microsoft.com/office/officeart/2018/2/layout/IconVerticalSolidList"/>
    <dgm:cxn modelId="{93496250-7492-AE43-887C-D3AD074818EE}" type="presParOf" srcId="{B6839F7A-09C3-408E-A68A-908FA49C7287}" destId="{C2DB902E-0ABC-48C9-951D-E2E6EE4821BA}" srcOrd="1" destOrd="0" presId="urn:microsoft.com/office/officeart/2018/2/layout/IconVerticalSolidList"/>
    <dgm:cxn modelId="{1AB55DCF-E4E7-AC4A-8180-585C7298FAB9}" type="presParOf" srcId="{B6839F7A-09C3-408E-A68A-908FA49C7287}" destId="{8692CC51-B8E9-4482-A200-292492EEBB10}" srcOrd="2" destOrd="0" presId="urn:microsoft.com/office/officeart/2018/2/layout/IconVerticalSolidList"/>
    <dgm:cxn modelId="{FB8784D2-8633-0E47-98E2-D0D66782BEBB}" type="presParOf" srcId="{B6839F7A-09C3-408E-A68A-908FA49C7287}" destId="{A1A79350-6F2B-4DB5-93A2-D286E02C5458}" srcOrd="3" destOrd="0" presId="urn:microsoft.com/office/officeart/2018/2/layout/IconVerticalSolidList"/>
    <dgm:cxn modelId="{6E298FE0-2916-9C40-AD32-3A120E650C6F}" type="presParOf" srcId="{8D4FA166-0491-4C93-AEB4-CFB5FAB8F08A}" destId="{4739FB3C-C4F7-4118-BD07-3E40A3A51473}" srcOrd="3" destOrd="0" presId="urn:microsoft.com/office/officeart/2018/2/layout/IconVerticalSolidList"/>
    <dgm:cxn modelId="{0DEFC3E0-182E-814F-B1CA-29D2A6EECEC7}" type="presParOf" srcId="{8D4FA166-0491-4C93-AEB4-CFB5FAB8F08A}" destId="{38110AF8-88B0-40D8-80AE-DA65F48D1020}" srcOrd="4" destOrd="0" presId="urn:microsoft.com/office/officeart/2018/2/layout/IconVerticalSolidList"/>
    <dgm:cxn modelId="{FDFD3CAF-3548-9B4A-BBF9-4D193D756A9E}" type="presParOf" srcId="{38110AF8-88B0-40D8-80AE-DA65F48D1020}" destId="{2F00BB36-0CBA-4943-925A-4CDD432BDA0F}" srcOrd="0" destOrd="0" presId="urn:microsoft.com/office/officeart/2018/2/layout/IconVerticalSolidList"/>
    <dgm:cxn modelId="{0C16ACBD-4C33-6A4C-AFFF-8BC15F9AC5EA}" type="presParOf" srcId="{38110AF8-88B0-40D8-80AE-DA65F48D1020}" destId="{2F854724-8FE8-40B3-A0E2-E477290C41C1}" srcOrd="1" destOrd="0" presId="urn:microsoft.com/office/officeart/2018/2/layout/IconVerticalSolidList"/>
    <dgm:cxn modelId="{B574CC6D-4FF1-FF41-BC43-8757B56E5527}" type="presParOf" srcId="{38110AF8-88B0-40D8-80AE-DA65F48D1020}" destId="{53D01DCB-E421-4BF3-ACC2-16861871572F}" srcOrd="2" destOrd="0" presId="urn:microsoft.com/office/officeart/2018/2/layout/IconVerticalSolidList"/>
    <dgm:cxn modelId="{8F39F1FD-1CE2-1347-AE96-0B86869BAFD6}" type="presParOf" srcId="{38110AF8-88B0-40D8-80AE-DA65F48D1020}" destId="{F5BC3E1C-99EE-4E26-B904-D94C9370D24F}" srcOrd="3" destOrd="0" presId="urn:microsoft.com/office/officeart/2018/2/layout/IconVerticalSolidList"/>
    <dgm:cxn modelId="{DC06A408-CD89-094C-B250-E91B82A0861F}" type="presParOf" srcId="{8D4FA166-0491-4C93-AEB4-CFB5FAB8F08A}" destId="{1FDBED6B-694F-4259-9E96-31F5E9A70D32}" srcOrd="5" destOrd="0" presId="urn:microsoft.com/office/officeart/2018/2/layout/IconVerticalSolidList"/>
    <dgm:cxn modelId="{05DE5848-67AB-AC47-993B-9B29DB2F9AFB}" type="presParOf" srcId="{8D4FA166-0491-4C93-AEB4-CFB5FAB8F08A}" destId="{897DB07B-0AC4-4A84-8988-A484522418F0}" srcOrd="6" destOrd="0" presId="urn:microsoft.com/office/officeart/2018/2/layout/IconVerticalSolidList"/>
    <dgm:cxn modelId="{887AF155-2CAA-3641-824D-32BAFB74B74B}" type="presParOf" srcId="{897DB07B-0AC4-4A84-8988-A484522418F0}" destId="{2DF06B74-BA1E-44EC-B4AC-3FED51FA0A08}" srcOrd="0" destOrd="0" presId="urn:microsoft.com/office/officeart/2018/2/layout/IconVerticalSolidList"/>
    <dgm:cxn modelId="{8CEA86DA-F8B7-CA4D-9148-354B7C3A3F9D}" type="presParOf" srcId="{897DB07B-0AC4-4A84-8988-A484522418F0}" destId="{E0703EB5-BAFA-4555-9D68-156C59F03097}" srcOrd="1" destOrd="0" presId="urn:microsoft.com/office/officeart/2018/2/layout/IconVerticalSolidList"/>
    <dgm:cxn modelId="{8DDE1CC2-BA0D-614C-B910-1A3D264D1D18}" type="presParOf" srcId="{897DB07B-0AC4-4A84-8988-A484522418F0}" destId="{87A29A5B-A003-4F73-B817-30A6EBB52B3A}" srcOrd="2" destOrd="0" presId="urn:microsoft.com/office/officeart/2018/2/layout/IconVerticalSolidList"/>
    <dgm:cxn modelId="{B1ABBB93-0D8B-3B47-8235-4B8A192EBD90}" type="presParOf" srcId="{897DB07B-0AC4-4A84-8988-A484522418F0}" destId="{0B7AB8CE-C12A-4A4C-A0CF-61E64F796608}" srcOrd="3" destOrd="0" presId="urn:microsoft.com/office/officeart/2018/2/layout/IconVerticalSolidList"/>
    <dgm:cxn modelId="{B30FE5F6-976B-554A-AAA0-5F208B5D3307}" type="presParOf" srcId="{8D4FA166-0491-4C93-AEB4-CFB5FAB8F08A}" destId="{0BC184D0-98A6-4FF5-BFC5-225C8FE25B6E}" srcOrd="7" destOrd="0" presId="urn:microsoft.com/office/officeart/2018/2/layout/IconVerticalSolidList"/>
    <dgm:cxn modelId="{5445D616-C29C-4741-8C94-3D18B1123CF2}" type="presParOf" srcId="{8D4FA166-0491-4C93-AEB4-CFB5FAB8F08A}" destId="{E5B4A4BC-92EB-4620-B8D5-498A9BC6EA9B}" srcOrd="8" destOrd="0" presId="urn:microsoft.com/office/officeart/2018/2/layout/IconVerticalSolidList"/>
    <dgm:cxn modelId="{B0D03666-6AD5-5449-BAD6-88B87D9C5D0C}" type="presParOf" srcId="{E5B4A4BC-92EB-4620-B8D5-498A9BC6EA9B}" destId="{9ABE9E56-B664-4EE6-BBFA-2FBDC338F82B}" srcOrd="0" destOrd="0" presId="urn:microsoft.com/office/officeart/2018/2/layout/IconVerticalSolidList"/>
    <dgm:cxn modelId="{ABEE942A-1C0B-1E4C-9E74-475579400283}" type="presParOf" srcId="{E5B4A4BC-92EB-4620-B8D5-498A9BC6EA9B}" destId="{A71442F0-3897-4DE2-AB6E-71B5D0E4E613}" srcOrd="1" destOrd="0" presId="urn:microsoft.com/office/officeart/2018/2/layout/IconVerticalSolidList"/>
    <dgm:cxn modelId="{D3789222-BA2F-2E49-BC0E-9C5B47A483DE}" type="presParOf" srcId="{E5B4A4BC-92EB-4620-B8D5-498A9BC6EA9B}" destId="{F727F2ED-F776-4063-B1E7-E05976CDF0AE}" srcOrd="2" destOrd="0" presId="urn:microsoft.com/office/officeart/2018/2/layout/IconVerticalSolidList"/>
    <dgm:cxn modelId="{5F3D06AE-F0C4-9640-B5E9-2FFFB2A729DF}" type="presParOf" srcId="{E5B4A4BC-92EB-4620-B8D5-498A9BC6EA9B}" destId="{770B672F-2F39-4C6D-A653-6348BFEE6C36}" srcOrd="3" destOrd="0" presId="urn:microsoft.com/office/officeart/2018/2/layout/IconVerticalSolidList"/>
    <dgm:cxn modelId="{7229C50F-D475-2847-BD03-25169DEBAFEE}" type="presParOf" srcId="{8D4FA166-0491-4C93-AEB4-CFB5FAB8F08A}" destId="{D5F48C68-88DA-45F8-9B12-B51BC7B7C47B}" srcOrd="9" destOrd="0" presId="urn:microsoft.com/office/officeart/2018/2/layout/IconVerticalSolidList"/>
    <dgm:cxn modelId="{B256C096-519C-B043-872A-5D7205217748}" type="presParOf" srcId="{8D4FA166-0491-4C93-AEB4-CFB5FAB8F08A}" destId="{99671F03-BA35-476F-9C5D-6B447FAA4A6B}" srcOrd="10" destOrd="0" presId="urn:microsoft.com/office/officeart/2018/2/layout/IconVerticalSolidList"/>
    <dgm:cxn modelId="{EE779B84-0505-C640-BDF3-507ECA0F6AB9}" type="presParOf" srcId="{99671F03-BA35-476F-9C5D-6B447FAA4A6B}" destId="{C823A511-A495-4EF6-89BC-C8FD417DBE07}" srcOrd="0" destOrd="0" presId="urn:microsoft.com/office/officeart/2018/2/layout/IconVerticalSolidList"/>
    <dgm:cxn modelId="{8F4C283E-5590-2442-BC98-E01D6147C0B3}" type="presParOf" srcId="{99671F03-BA35-476F-9C5D-6B447FAA4A6B}" destId="{257AD15C-176A-47C5-A17D-236AB9D7EFB6}" srcOrd="1" destOrd="0" presId="urn:microsoft.com/office/officeart/2018/2/layout/IconVerticalSolidList"/>
    <dgm:cxn modelId="{45E52459-EBA1-AC4E-BD66-B8B9AB08BC26}" type="presParOf" srcId="{99671F03-BA35-476F-9C5D-6B447FAA4A6B}" destId="{C581E3C0-AECE-4B53-87B2-F663E12A6372}" srcOrd="2" destOrd="0" presId="urn:microsoft.com/office/officeart/2018/2/layout/IconVerticalSolidList"/>
    <dgm:cxn modelId="{2779F6A2-EAAD-1746-B127-F49C92EA1BD9}" type="presParOf" srcId="{99671F03-BA35-476F-9C5D-6B447FAA4A6B}" destId="{980E5DDA-2B59-4C15-AD04-DC046B02BAA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A36D61-5954-4D1A-8D22-3D1C0E2B09AF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143185-63B3-444E-83C8-54F2C95684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Fails to properly use the robber</a:t>
          </a:r>
        </a:p>
      </dgm:t>
    </dgm:pt>
    <dgm:pt modelId="{D1400988-4B7F-4E3A-8FA2-54F4CBA5F949}" type="parTrans" cxnId="{EB0292A2-C44A-4F6E-AF19-B161C41ED0B6}">
      <dgm:prSet/>
      <dgm:spPr/>
      <dgm:t>
        <a:bodyPr/>
        <a:lstStyle/>
        <a:p>
          <a:endParaRPr lang="en-US"/>
        </a:p>
      </dgm:t>
    </dgm:pt>
    <dgm:pt modelId="{25F91A5D-E179-4543-A59F-8CF3FE7FF77E}" type="sibTrans" cxnId="{EB0292A2-C44A-4F6E-AF19-B161C41ED0B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3860069-E468-4540-9F99-3FAAEBA0D4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Tends to build in sub-par areas</a:t>
          </a:r>
        </a:p>
      </dgm:t>
    </dgm:pt>
    <dgm:pt modelId="{316CF312-D579-4CEF-927A-A7D86F905761}" type="parTrans" cxnId="{B249DB7D-C02D-496B-9837-AA69C44D1050}">
      <dgm:prSet/>
      <dgm:spPr/>
      <dgm:t>
        <a:bodyPr/>
        <a:lstStyle/>
        <a:p>
          <a:endParaRPr lang="en-US"/>
        </a:p>
      </dgm:t>
    </dgm:pt>
    <dgm:pt modelId="{D6065430-6116-4420-A62F-61A23B1B6FB0}" type="sibTrans" cxnId="{B249DB7D-C02D-496B-9837-AA69C44D105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21C4956-A604-4723-B63E-9C25FD61C7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Continuously trades in cards losing good building opportunities</a:t>
          </a:r>
        </a:p>
      </dgm:t>
    </dgm:pt>
    <dgm:pt modelId="{DF13D601-9DBF-4CB1-ADFB-490FE30251FA}" type="parTrans" cxnId="{43CB6F43-9D47-4E20-82C8-114E6E186086}">
      <dgm:prSet/>
      <dgm:spPr/>
      <dgm:t>
        <a:bodyPr/>
        <a:lstStyle/>
        <a:p>
          <a:endParaRPr lang="en-US"/>
        </a:p>
      </dgm:t>
    </dgm:pt>
    <dgm:pt modelId="{C8645D9A-BC7C-4EF8-8C58-F57867399C00}" type="sibTrans" cxnId="{43CB6F43-9D47-4E20-82C8-114E6E18608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F006EC5-F33B-4085-808D-CD674C39CDC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Roads are all over the place</a:t>
          </a:r>
        </a:p>
      </dgm:t>
    </dgm:pt>
    <dgm:pt modelId="{29A2890D-EC7D-4B4F-8958-14E2E2C3C067}" type="parTrans" cxnId="{D3AA8228-AE59-4873-B5CD-7362FB6BA084}">
      <dgm:prSet/>
      <dgm:spPr/>
      <dgm:t>
        <a:bodyPr/>
        <a:lstStyle/>
        <a:p>
          <a:endParaRPr lang="en-US"/>
        </a:p>
      </dgm:t>
    </dgm:pt>
    <dgm:pt modelId="{974ECC45-7937-4DBF-9859-99A0EA5E6B85}" type="sibTrans" cxnId="{D3AA8228-AE59-4873-B5CD-7362FB6BA084}">
      <dgm:prSet/>
      <dgm:spPr/>
      <dgm:t>
        <a:bodyPr/>
        <a:lstStyle/>
        <a:p>
          <a:endParaRPr lang="en-US"/>
        </a:p>
      </dgm:t>
    </dgm:pt>
    <dgm:pt modelId="{545C1258-5DA5-41C8-8BB5-1EB3FC92ED17}" type="pres">
      <dgm:prSet presAssocID="{5DA36D61-5954-4D1A-8D22-3D1C0E2B09AF}" presName="root" presStyleCnt="0">
        <dgm:presLayoutVars>
          <dgm:dir/>
          <dgm:resizeHandles val="exact"/>
        </dgm:presLayoutVars>
      </dgm:prSet>
      <dgm:spPr/>
    </dgm:pt>
    <dgm:pt modelId="{4942B616-073C-49D0-BF56-D95D87C1118B}" type="pres">
      <dgm:prSet presAssocID="{5DA36D61-5954-4D1A-8D22-3D1C0E2B09AF}" presName="container" presStyleCnt="0">
        <dgm:presLayoutVars>
          <dgm:dir/>
          <dgm:resizeHandles val="exact"/>
        </dgm:presLayoutVars>
      </dgm:prSet>
      <dgm:spPr/>
    </dgm:pt>
    <dgm:pt modelId="{326D445B-869D-4CA4-ACCA-2B9DB4C2853A}" type="pres">
      <dgm:prSet presAssocID="{CA143185-63B3-444E-83C8-54F2C9568422}" presName="compNode" presStyleCnt="0"/>
      <dgm:spPr/>
    </dgm:pt>
    <dgm:pt modelId="{2E9B521D-89B2-454B-8D9C-2438A7843061}" type="pres">
      <dgm:prSet presAssocID="{CA143185-63B3-444E-83C8-54F2C9568422}" presName="iconBgRect" presStyleLbl="bgShp" presStyleIdx="0" presStyleCnt="4"/>
      <dgm:spPr/>
    </dgm:pt>
    <dgm:pt modelId="{E88E50EC-94D5-4914-90CE-707B67FAC8D9}" type="pres">
      <dgm:prSet presAssocID="{CA143185-63B3-444E-83C8-54F2C956842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ber"/>
        </a:ext>
      </dgm:extLst>
    </dgm:pt>
    <dgm:pt modelId="{14162F69-5465-4B27-819E-5EA5B25CDF75}" type="pres">
      <dgm:prSet presAssocID="{CA143185-63B3-444E-83C8-54F2C9568422}" presName="spaceRect" presStyleCnt="0"/>
      <dgm:spPr/>
    </dgm:pt>
    <dgm:pt modelId="{818E35FE-97FD-4499-A80F-F578D0C78719}" type="pres">
      <dgm:prSet presAssocID="{CA143185-63B3-444E-83C8-54F2C9568422}" presName="textRect" presStyleLbl="revTx" presStyleIdx="0" presStyleCnt="4">
        <dgm:presLayoutVars>
          <dgm:chMax val="1"/>
          <dgm:chPref val="1"/>
        </dgm:presLayoutVars>
      </dgm:prSet>
      <dgm:spPr/>
    </dgm:pt>
    <dgm:pt modelId="{3D04A9D0-57EE-44C4-B0C7-0A26F5002EC2}" type="pres">
      <dgm:prSet presAssocID="{25F91A5D-E179-4543-A59F-8CF3FE7FF77E}" presName="sibTrans" presStyleLbl="sibTrans2D1" presStyleIdx="0" presStyleCnt="0"/>
      <dgm:spPr/>
    </dgm:pt>
    <dgm:pt modelId="{6E053171-76F7-45E3-9BC4-A2EF62DD4B2A}" type="pres">
      <dgm:prSet presAssocID="{83860069-E468-4540-9F99-3FAAEBA0D458}" presName="compNode" presStyleCnt="0"/>
      <dgm:spPr/>
    </dgm:pt>
    <dgm:pt modelId="{80C75DAE-51D5-4DA8-8D35-7A28FFAA0D0A}" type="pres">
      <dgm:prSet presAssocID="{83860069-E468-4540-9F99-3FAAEBA0D458}" presName="iconBgRect" presStyleLbl="bgShp" presStyleIdx="1" presStyleCnt="4"/>
      <dgm:spPr/>
    </dgm:pt>
    <dgm:pt modelId="{93136E78-F55D-4D04-8A7A-47AC92BDB6D6}" type="pres">
      <dgm:prSet presAssocID="{83860069-E468-4540-9F99-3FAAEBA0D458}" presName="iconRect" presStyleLbl="node1" presStyleIdx="1" presStyleCnt="4"/>
      <dgm:spPr>
        <a:blipFill>
          <a:blip xmlns:r="http://schemas.openxmlformats.org/officeDocument/2006/relationships"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a:blipFill>
      </dgm:spPr>
    </dgm:pt>
    <dgm:pt modelId="{B349BA85-D29D-404B-A0CE-F72AD535BF41}" type="pres">
      <dgm:prSet presAssocID="{83860069-E468-4540-9F99-3FAAEBA0D458}" presName="spaceRect" presStyleCnt="0"/>
      <dgm:spPr/>
    </dgm:pt>
    <dgm:pt modelId="{21AC92F6-7AB1-4043-B273-77FF1F61C4BB}" type="pres">
      <dgm:prSet presAssocID="{83860069-E468-4540-9F99-3FAAEBA0D458}" presName="textRect" presStyleLbl="revTx" presStyleIdx="1" presStyleCnt="4">
        <dgm:presLayoutVars>
          <dgm:chMax val="1"/>
          <dgm:chPref val="1"/>
        </dgm:presLayoutVars>
      </dgm:prSet>
      <dgm:spPr/>
    </dgm:pt>
    <dgm:pt modelId="{13F86C90-13D0-4E92-82C1-81453A6AB59D}" type="pres">
      <dgm:prSet presAssocID="{D6065430-6116-4420-A62F-61A23B1B6FB0}" presName="sibTrans" presStyleLbl="sibTrans2D1" presStyleIdx="0" presStyleCnt="0"/>
      <dgm:spPr/>
    </dgm:pt>
    <dgm:pt modelId="{48FDC803-F178-430C-8369-B5350600FE12}" type="pres">
      <dgm:prSet presAssocID="{521C4956-A604-4723-B63E-9C25FD61C7B7}" presName="compNode" presStyleCnt="0"/>
      <dgm:spPr/>
    </dgm:pt>
    <dgm:pt modelId="{88F47BED-D0A9-4DCD-A15C-6C9D3994A272}" type="pres">
      <dgm:prSet presAssocID="{521C4956-A604-4723-B63E-9C25FD61C7B7}" presName="iconBgRect" presStyleLbl="bgShp" presStyleIdx="2" presStyleCnt="4"/>
      <dgm:spPr/>
    </dgm:pt>
    <dgm:pt modelId="{C16F78FA-DEAE-4B54-A0A5-FFDA30557CFA}" type="pres">
      <dgm:prSet presAssocID="{521C4956-A604-4723-B63E-9C25FD61C7B7}" presName="iconRect" presStyleLbl="node1" presStyleIdx="2" presStyleCnt="4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0A576A30-D1BA-449C-9626-CB8E298E72FC}" type="pres">
      <dgm:prSet presAssocID="{521C4956-A604-4723-B63E-9C25FD61C7B7}" presName="spaceRect" presStyleCnt="0"/>
      <dgm:spPr/>
    </dgm:pt>
    <dgm:pt modelId="{BCD57869-B537-456B-A443-1C7B9B8B9F3D}" type="pres">
      <dgm:prSet presAssocID="{521C4956-A604-4723-B63E-9C25FD61C7B7}" presName="textRect" presStyleLbl="revTx" presStyleIdx="2" presStyleCnt="4">
        <dgm:presLayoutVars>
          <dgm:chMax val="1"/>
          <dgm:chPref val="1"/>
        </dgm:presLayoutVars>
      </dgm:prSet>
      <dgm:spPr/>
    </dgm:pt>
    <dgm:pt modelId="{3B52BA8D-6D78-4298-8D72-E5F177BC4002}" type="pres">
      <dgm:prSet presAssocID="{C8645D9A-BC7C-4EF8-8C58-F57867399C00}" presName="sibTrans" presStyleLbl="sibTrans2D1" presStyleIdx="0" presStyleCnt="0"/>
      <dgm:spPr/>
    </dgm:pt>
    <dgm:pt modelId="{F6FA9DE5-ED05-45F0-B9DB-EBF8607183BF}" type="pres">
      <dgm:prSet presAssocID="{CF006EC5-F33B-4085-808D-CD674C39CDC6}" presName="compNode" presStyleCnt="0"/>
      <dgm:spPr/>
    </dgm:pt>
    <dgm:pt modelId="{4D3CC29A-36C5-4B72-8332-B5338031B138}" type="pres">
      <dgm:prSet presAssocID="{CF006EC5-F33B-4085-808D-CD674C39CDC6}" presName="iconBgRect" presStyleLbl="bgShp" presStyleIdx="3" presStyleCnt="4"/>
      <dgm:spPr/>
    </dgm:pt>
    <dgm:pt modelId="{10D88289-D9D5-45EC-AA88-A7A3983D60E1}" type="pres">
      <dgm:prSet presAssocID="{CF006EC5-F33B-4085-808D-CD674C39CDC6}" presName="iconRect" presStyleLbl="node1" presStyleIdx="3" presStyleCnt="4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975DF379-525B-447C-8B39-674C9DDA1FE1}" type="pres">
      <dgm:prSet presAssocID="{CF006EC5-F33B-4085-808D-CD674C39CDC6}" presName="spaceRect" presStyleCnt="0"/>
      <dgm:spPr/>
    </dgm:pt>
    <dgm:pt modelId="{8E7038CA-3938-4539-9430-06E2A5D97DD2}" type="pres">
      <dgm:prSet presAssocID="{CF006EC5-F33B-4085-808D-CD674C39CDC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3AA8228-AE59-4873-B5CD-7362FB6BA084}" srcId="{5DA36D61-5954-4D1A-8D22-3D1C0E2B09AF}" destId="{CF006EC5-F33B-4085-808D-CD674C39CDC6}" srcOrd="3" destOrd="0" parTransId="{29A2890D-EC7D-4B4F-8958-14E2E2C3C067}" sibTransId="{974ECC45-7937-4DBF-9859-99A0EA5E6B85}"/>
    <dgm:cxn modelId="{7B58133C-EFE5-4038-B524-A1996312E6A6}" type="presOf" srcId="{83860069-E468-4540-9F99-3FAAEBA0D458}" destId="{21AC92F6-7AB1-4043-B273-77FF1F61C4BB}" srcOrd="0" destOrd="0" presId="urn:microsoft.com/office/officeart/2018/2/layout/IconCircleList"/>
    <dgm:cxn modelId="{43CB6F43-9D47-4E20-82C8-114E6E186086}" srcId="{5DA36D61-5954-4D1A-8D22-3D1C0E2B09AF}" destId="{521C4956-A604-4723-B63E-9C25FD61C7B7}" srcOrd="2" destOrd="0" parTransId="{DF13D601-9DBF-4CB1-ADFB-490FE30251FA}" sibTransId="{C8645D9A-BC7C-4EF8-8C58-F57867399C00}"/>
    <dgm:cxn modelId="{F19CAB4D-C09B-4111-BAC7-02091F0D1426}" type="presOf" srcId="{CA143185-63B3-444E-83C8-54F2C9568422}" destId="{818E35FE-97FD-4499-A80F-F578D0C78719}" srcOrd="0" destOrd="0" presId="urn:microsoft.com/office/officeart/2018/2/layout/IconCircleList"/>
    <dgm:cxn modelId="{FCFC135E-832A-4446-BE6D-CD2EB52C6A85}" type="presOf" srcId="{C8645D9A-BC7C-4EF8-8C58-F57867399C00}" destId="{3B52BA8D-6D78-4298-8D72-E5F177BC4002}" srcOrd="0" destOrd="0" presId="urn:microsoft.com/office/officeart/2018/2/layout/IconCircleList"/>
    <dgm:cxn modelId="{95103B5F-866B-4F67-92E6-CB24824DC1AA}" type="presOf" srcId="{521C4956-A604-4723-B63E-9C25FD61C7B7}" destId="{BCD57869-B537-456B-A443-1C7B9B8B9F3D}" srcOrd="0" destOrd="0" presId="urn:microsoft.com/office/officeart/2018/2/layout/IconCircleList"/>
    <dgm:cxn modelId="{B5C0C273-91B8-43E9-AC67-B7111BB1ED01}" type="presOf" srcId="{5DA36D61-5954-4D1A-8D22-3D1C0E2B09AF}" destId="{545C1258-5DA5-41C8-8BB5-1EB3FC92ED17}" srcOrd="0" destOrd="0" presId="urn:microsoft.com/office/officeart/2018/2/layout/IconCircleList"/>
    <dgm:cxn modelId="{B249DB7D-C02D-496B-9837-AA69C44D1050}" srcId="{5DA36D61-5954-4D1A-8D22-3D1C0E2B09AF}" destId="{83860069-E468-4540-9F99-3FAAEBA0D458}" srcOrd="1" destOrd="0" parTransId="{316CF312-D579-4CEF-927A-A7D86F905761}" sibTransId="{D6065430-6116-4420-A62F-61A23B1B6FB0}"/>
    <dgm:cxn modelId="{EB0292A2-C44A-4F6E-AF19-B161C41ED0B6}" srcId="{5DA36D61-5954-4D1A-8D22-3D1C0E2B09AF}" destId="{CA143185-63B3-444E-83C8-54F2C9568422}" srcOrd="0" destOrd="0" parTransId="{D1400988-4B7F-4E3A-8FA2-54F4CBA5F949}" sibTransId="{25F91A5D-E179-4543-A59F-8CF3FE7FF77E}"/>
    <dgm:cxn modelId="{F24CBDB5-1F61-472E-9481-1730E9B5D79E}" type="presOf" srcId="{25F91A5D-E179-4543-A59F-8CF3FE7FF77E}" destId="{3D04A9D0-57EE-44C4-B0C7-0A26F5002EC2}" srcOrd="0" destOrd="0" presId="urn:microsoft.com/office/officeart/2018/2/layout/IconCircleList"/>
    <dgm:cxn modelId="{355076B6-C9A5-474D-9C06-336D4594E679}" type="presOf" srcId="{D6065430-6116-4420-A62F-61A23B1B6FB0}" destId="{13F86C90-13D0-4E92-82C1-81453A6AB59D}" srcOrd="0" destOrd="0" presId="urn:microsoft.com/office/officeart/2018/2/layout/IconCircleList"/>
    <dgm:cxn modelId="{9BA5E5E2-A05D-4C57-9F09-E5BBB2003C0E}" type="presOf" srcId="{CF006EC5-F33B-4085-808D-CD674C39CDC6}" destId="{8E7038CA-3938-4539-9430-06E2A5D97DD2}" srcOrd="0" destOrd="0" presId="urn:microsoft.com/office/officeart/2018/2/layout/IconCircleList"/>
    <dgm:cxn modelId="{E29C287E-99BF-4FA6-BE2F-71D203D08C71}" type="presParOf" srcId="{545C1258-5DA5-41C8-8BB5-1EB3FC92ED17}" destId="{4942B616-073C-49D0-BF56-D95D87C1118B}" srcOrd="0" destOrd="0" presId="urn:microsoft.com/office/officeart/2018/2/layout/IconCircleList"/>
    <dgm:cxn modelId="{E8433B12-73DD-400B-9C5E-BE0F4138D8BC}" type="presParOf" srcId="{4942B616-073C-49D0-BF56-D95D87C1118B}" destId="{326D445B-869D-4CA4-ACCA-2B9DB4C2853A}" srcOrd="0" destOrd="0" presId="urn:microsoft.com/office/officeart/2018/2/layout/IconCircleList"/>
    <dgm:cxn modelId="{7375BBAF-B5F2-49E6-85F1-3BD279237674}" type="presParOf" srcId="{326D445B-869D-4CA4-ACCA-2B9DB4C2853A}" destId="{2E9B521D-89B2-454B-8D9C-2438A7843061}" srcOrd="0" destOrd="0" presId="urn:microsoft.com/office/officeart/2018/2/layout/IconCircleList"/>
    <dgm:cxn modelId="{DECF8E16-60B2-4414-B762-4FC2581F681B}" type="presParOf" srcId="{326D445B-869D-4CA4-ACCA-2B9DB4C2853A}" destId="{E88E50EC-94D5-4914-90CE-707B67FAC8D9}" srcOrd="1" destOrd="0" presId="urn:microsoft.com/office/officeart/2018/2/layout/IconCircleList"/>
    <dgm:cxn modelId="{E11C2C9A-33B3-4C4B-9F78-8B8C77E2F124}" type="presParOf" srcId="{326D445B-869D-4CA4-ACCA-2B9DB4C2853A}" destId="{14162F69-5465-4B27-819E-5EA5B25CDF75}" srcOrd="2" destOrd="0" presId="urn:microsoft.com/office/officeart/2018/2/layout/IconCircleList"/>
    <dgm:cxn modelId="{ABFDD935-BC4E-4295-BA07-572017A38BE0}" type="presParOf" srcId="{326D445B-869D-4CA4-ACCA-2B9DB4C2853A}" destId="{818E35FE-97FD-4499-A80F-F578D0C78719}" srcOrd="3" destOrd="0" presId="urn:microsoft.com/office/officeart/2018/2/layout/IconCircleList"/>
    <dgm:cxn modelId="{A01BF9BC-9E45-425C-B2A2-8E8DA40DBCB7}" type="presParOf" srcId="{4942B616-073C-49D0-BF56-D95D87C1118B}" destId="{3D04A9D0-57EE-44C4-B0C7-0A26F5002EC2}" srcOrd="1" destOrd="0" presId="urn:microsoft.com/office/officeart/2018/2/layout/IconCircleList"/>
    <dgm:cxn modelId="{29818BA8-867E-4E50-965E-679D0D614841}" type="presParOf" srcId="{4942B616-073C-49D0-BF56-D95D87C1118B}" destId="{6E053171-76F7-45E3-9BC4-A2EF62DD4B2A}" srcOrd="2" destOrd="0" presId="urn:microsoft.com/office/officeart/2018/2/layout/IconCircleList"/>
    <dgm:cxn modelId="{09839AD9-B007-46D4-B02F-CE453FB7F582}" type="presParOf" srcId="{6E053171-76F7-45E3-9BC4-A2EF62DD4B2A}" destId="{80C75DAE-51D5-4DA8-8D35-7A28FFAA0D0A}" srcOrd="0" destOrd="0" presId="urn:microsoft.com/office/officeart/2018/2/layout/IconCircleList"/>
    <dgm:cxn modelId="{7B29F72C-8731-4817-AA38-CD3C27326CD4}" type="presParOf" srcId="{6E053171-76F7-45E3-9BC4-A2EF62DD4B2A}" destId="{93136E78-F55D-4D04-8A7A-47AC92BDB6D6}" srcOrd="1" destOrd="0" presId="urn:microsoft.com/office/officeart/2018/2/layout/IconCircleList"/>
    <dgm:cxn modelId="{138C5289-ED1B-4112-BF2B-5840AB9CC22C}" type="presParOf" srcId="{6E053171-76F7-45E3-9BC4-A2EF62DD4B2A}" destId="{B349BA85-D29D-404B-A0CE-F72AD535BF41}" srcOrd="2" destOrd="0" presId="urn:microsoft.com/office/officeart/2018/2/layout/IconCircleList"/>
    <dgm:cxn modelId="{5C966F9C-3361-4936-B7EB-6B8FB4C1F001}" type="presParOf" srcId="{6E053171-76F7-45E3-9BC4-A2EF62DD4B2A}" destId="{21AC92F6-7AB1-4043-B273-77FF1F61C4BB}" srcOrd="3" destOrd="0" presId="urn:microsoft.com/office/officeart/2018/2/layout/IconCircleList"/>
    <dgm:cxn modelId="{2A806A68-6154-40EF-B57B-33966DF16DEF}" type="presParOf" srcId="{4942B616-073C-49D0-BF56-D95D87C1118B}" destId="{13F86C90-13D0-4E92-82C1-81453A6AB59D}" srcOrd="3" destOrd="0" presId="urn:microsoft.com/office/officeart/2018/2/layout/IconCircleList"/>
    <dgm:cxn modelId="{E0ACB3F0-B8DE-41F1-A6B0-65A0EF42EA42}" type="presParOf" srcId="{4942B616-073C-49D0-BF56-D95D87C1118B}" destId="{48FDC803-F178-430C-8369-B5350600FE12}" srcOrd="4" destOrd="0" presId="urn:microsoft.com/office/officeart/2018/2/layout/IconCircleList"/>
    <dgm:cxn modelId="{6B98C6C8-3944-4F8B-B5A6-638E40B8D016}" type="presParOf" srcId="{48FDC803-F178-430C-8369-B5350600FE12}" destId="{88F47BED-D0A9-4DCD-A15C-6C9D3994A272}" srcOrd="0" destOrd="0" presId="urn:microsoft.com/office/officeart/2018/2/layout/IconCircleList"/>
    <dgm:cxn modelId="{59E15806-4B44-4039-AC8B-D9555AB230CE}" type="presParOf" srcId="{48FDC803-F178-430C-8369-B5350600FE12}" destId="{C16F78FA-DEAE-4B54-A0A5-FFDA30557CFA}" srcOrd="1" destOrd="0" presId="urn:microsoft.com/office/officeart/2018/2/layout/IconCircleList"/>
    <dgm:cxn modelId="{048296FB-DD45-4EA4-AED5-81952505428B}" type="presParOf" srcId="{48FDC803-F178-430C-8369-B5350600FE12}" destId="{0A576A30-D1BA-449C-9626-CB8E298E72FC}" srcOrd="2" destOrd="0" presId="urn:microsoft.com/office/officeart/2018/2/layout/IconCircleList"/>
    <dgm:cxn modelId="{C0447C99-1F71-4453-B927-E78010ED83CA}" type="presParOf" srcId="{48FDC803-F178-430C-8369-B5350600FE12}" destId="{BCD57869-B537-456B-A443-1C7B9B8B9F3D}" srcOrd="3" destOrd="0" presId="urn:microsoft.com/office/officeart/2018/2/layout/IconCircleList"/>
    <dgm:cxn modelId="{14D3BF29-2299-48AE-8615-0FD36E76B7BC}" type="presParOf" srcId="{4942B616-073C-49D0-BF56-D95D87C1118B}" destId="{3B52BA8D-6D78-4298-8D72-E5F177BC4002}" srcOrd="5" destOrd="0" presId="urn:microsoft.com/office/officeart/2018/2/layout/IconCircleList"/>
    <dgm:cxn modelId="{0E684C7D-5854-4A8A-BED9-D35144F5BE35}" type="presParOf" srcId="{4942B616-073C-49D0-BF56-D95D87C1118B}" destId="{F6FA9DE5-ED05-45F0-B9DB-EBF8607183BF}" srcOrd="6" destOrd="0" presId="urn:microsoft.com/office/officeart/2018/2/layout/IconCircleList"/>
    <dgm:cxn modelId="{7962F44B-5484-4B64-9F65-E39AA8F9954C}" type="presParOf" srcId="{F6FA9DE5-ED05-45F0-B9DB-EBF8607183BF}" destId="{4D3CC29A-36C5-4B72-8332-B5338031B138}" srcOrd="0" destOrd="0" presId="urn:microsoft.com/office/officeart/2018/2/layout/IconCircleList"/>
    <dgm:cxn modelId="{BD305150-7710-49C5-8969-0F34C50809E2}" type="presParOf" srcId="{F6FA9DE5-ED05-45F0-B9DB-EBF8607183BF}" destId="{10D88289-D9D5-45EC-AA88-A7A3983D60E1}" srcOrd="1" destOrd="0" presId="urn:microsoft.com/office/officeart/2018/2/layout/IconCircleList"/>
    <dgm:cxn modelId="{FCF5D79E-18ED-4049-8175-1422D4807D0D}" type="presParOf" srcId="{F6FA9DE5-ED05-45F0-B9DB-EBF8607183BF}" destId="{975DF379-525B-447C-8B39-674C9DDA1FE1}" srcOrd="2" destOrd="0" presId="urn:microsoft.com/office/officeart/2018/2/layout/IconCircleList"/>
    <dgm:cxn modelId="{F77A65CB-DF0C-4343-94A0-AEFFFD04F612}" type="presParOf" srcId="{F6FA9DE5-ED05-45F0-B9DB-EBF8607183BF}" destId="{8E7038CA-3938-4539-9430-06E2A5D97DD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A36D61-5954-4D1A-8D22-3D1C0E2B09AF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143185-63B3-444E-83C8-54F2C95684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Good robber movement</a:t>
          </a:r>
        </a:p>
      </dgm:t>
    </dgm:pt>
    <dgm:pt modelId="{D1400988-4B7F-4E3A-8FA2-54F4CBA5F949}" type="parTrans" cxnId="{EB0292A2-C44A-4F6E-AF19-B161C41ED0B6}">
      <dgm:prSet/>
      <dgm:spPr/>
      <dgm:t>
        <a:bodyPr/>
        <a:lstStyle/>
        <a:p>
          <a:endParaRPr lang="en-US"/>
        </a:p>
      </dgm:t>
    </dgm:pt>
    <dgm:pt modelId="{25F91A5D-E179-4543-A59F-8CF3FE7FF77E}" type="sibTrans" cxnId="{EB0292A2-C44A-4F6E-AF19-B161C41ED0B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3860069-E468-4540-9F99-3FAAEBA0D4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Tends to build in sub-par areas</a:t>
          </a:r>
        </a:p>
      </dgm:t>
    </dgm:pt>
    <dgm:pt modelId="{316CF312-D579-4CEF-927A-A7D86F905761}" type="parTrans" cxnId="{B249DB7D-C02D-496B-9837-AA69C44D1050}">
      <dgm:prSet/>
      <dgm:spPr/>
      <dgm:t>
        <a:bodyPr/>
        <a:lstStyle/>
        <a:p>
          <a:endParaRPr lang="en-US"/>
        </a:p>
      </dgm:t>
    </dgm:pt>
    <dgm:pt modelId="{D6065430-6116-4420-A62F-61A23B1B6FB0}" type="sibTrans" cxnId="{B249DB7D-C02D-496B-9837-AA69C44D105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21C4956-A604-4723-B63E-9C25FD61C7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Prioritizes building</a:t>
          </a:r>
        </a:p>
      </dgm:t>
    </dgm:pt>
    <dgm:pt modelId="{DF13D601-9DBF-4CB1-ADFB-490FE30251FA}" type="parTrans" cxnId="{43CB6F43-9D47-4E20-82C8-114E6E186086}">
      <dgm:prSet/>
      <dgm:spPr/>
      <dgm:t>
        <a:bodyPr/>
        <a:lstStyle/>
        <a:p>
          <a:endParaRPr lang="en-US"/>
        </a:p>
      </dgm:t>
    </dgm:pt>
    <dgm:pt modelId="{C8645D9A-BC7C-4EF8-8C58-F57867399C00}" type="sibTrans" cxnId="{43CB6F43-9D47-4E20-82C8-114E6E18608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F006EC5-F33B-4085-808D-CD674C39CDC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Roads are all over the place</a:t>
          </a:r>
        </a:p>
      </dgm:t>
    </dgm:pt>
    <dgm:pt modelId="{29A2890D-EC7D-4B4F-8958-14E2E2C3C067}" type="parTrans" cxnId="{D3AA8228-AE59-4873-B5CD-7362FB6BA084}">
      <dgm:prSet/>
      <dgm:spPr/>
      <dgm:t>
        <a:bodyPr/>
        <a:lstStyle/>
        <a:p>
          <a:endParaRPr lang="en-US"/>
        </a:p>
      </dgm:t>
    </dgm:pt>
    <dgm:pt modelId="{974ECC45-7937-4DBF-9859-99A0EA5E6B85}" type="sibTrans" cxnId="{D3AA8228-AE59-4873-B5CD-7362FB6BA084}">
      <dgm:prSet/>
      <dgm:spPr/>
      <dgm:t>
        <a:bodyPr/>
        <a:lstStyle/>
        <a:p>
          <a:endParaRPr lang="en-US"/>
        </a:p>
      </dgm:t>
    </dgm:pt>
    <dgm:pt modelId="{545C1258-5DA5-41C8-8BB5-1EB3FC92ED17}" type="pres">
      <dgm:prSet presAssocID="{5DA36D61-5954-4D1A-8D22-3D1C0E2B09AF}" presName="root" presStyleCnt="0">
        <dgm:presLayoutVars>
          <dgm:dir/>
          <dgm:resizeHandles val="exact"/>
        </dgm:presLayoutVars>
      </dgm:prSet>
      <dgm:spPr/>
    </dgm:pt>
    <dgm:pt modelId="{4942B616-073C-49D0-BF56-D95D87C1118B}" type="pres">
      <dgm:prSet presAssocID="{5DA36D61-5954-4D1A-8D22-3D1C0E2B09AF}" presName="container" presStyleCnt="0">
        <dgm:presLayoutVars>
          <dgm:dir/>
          <dgm:resizeHandles val="exact"/>
        </dgm:presLayoutVars>
      </dgm:prSet>
      <dgm:spPr/>
    </dgm:pt>
    <dgm:pt modelId="{326D445B-869D-4CA4-ACCA-2B9DB4C2853A}" type="pres">
      <dgm:prSet presAssocID="{CA143185-63B3-444E-83C8-54F2C9568422}" presName="compNode" presStyleCnt="0"/>
      <dgm:spPr/>
    </dgm:pt>
    <dgm:pt modelId="{2E9B521D-89B2-454B-8D9C-2438A7843061}" type="pres">
      <dgm:prSet presAssocID="{CA143185-63B3-444E-83C8-54F2C9568422}" presName="iconBgRect" presStyleLbl="bgShp" presStyleIdx="0" presStyleCnt="4"/>
      <dgm:spPr/>
    </dgm:pt>
    <dgm:pt modelId="{E88E50EC-94D5-4914-90CE-707B67FAC8D9}" type="pres">
      <dgm:prSet presAssocID="{CA143185-63B3-444E-83C8-54F2C956842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ber"/>
        </a:ext>
      </dgm:extLst>
    </dgm:pt>
    <dgm:pt modelId="{14162F69-5465-4B27-819E-5EA5B25CDF75}" type="pres">
      <dgm:prSet presAssocID="{CA143185-63B3-444E-83C8-54F2C9568422}" presName="spaceRect" presStyleCnt="0"/>
      <dgm:spPr/>
    </dgm:pt>
    <dgm:pt modelId="{818E35FE-97FD-4499-A80F-F578D0C78719}" type="pres">
      <dgm:prSet presAssocID="{CA143185-63B3-444E-83C8-54F2C9568422}" presName="textRect" presStyleLbl="revTx" presStyleIdx="0" presStyleCnt="4">
        <dgm:presLayoutVars>
          <dgm:chMax val="1"/>
          <dgm:chPref val="1"/>
        </dgm:presLayoutVars>
      </dgm:prSet>
      <dgm:spPr/>
    </dgm:pt>
    <dgm:pt modelId="{3D04A9D0-57EE-44C4-B0C7-0A26F5002EC2}" type="pres">
      <dgm:prSet presAssocID="{25F91A5D-E179-4543-A59F-8CF3FE7FF77E}" presName="sibTrans" presStyleLbl="sibTrans2D1" presStyleIdx="0" presStyleCnt="0"/>
      <dgm:spPr/>
    </dgm:pt>
    <dgm:pt modelId="{6E053171-76F7-45E3-9BC4-A2EF62DD4B2A}" type="pres">
      <dgm:prSet presAssocID="{83860069-E468-4540-9F99-3FAAEBA0D458}" presName="compNode" presStyleCnt="0"/>
      <dgm:spPr/>
    </dgm:pt>
    <dgm:pt modelId="{80C75DAE-51D5-4DA8-8D35-7A28FFAA0D0A}" type="pres">
      <dgm:prSet presAssocID="{83860069-E468-4540-9F99-3FAAEBA0D458}" presName="iconBgRect" presStyleLbl="bgShp" presStyleIdx="1" presStyleCnt="4"/>
      <dgm:spPr/>
    </dgm:pt>
    <dgm:pt modelId="{93136E78-F55D-4D04-8A7A-47AC92BDB6D6}" type="pres">
      <dgm:prSet presAssocID="{83860069-E468-4540-9F99-3FAAEBA0D458}" presName="iconRect" presStyleLbl="node1" presStyleIdx="1" presStyleCnt="4"/>
      <dgm:spPr>
        <a:blipFill>
          <a:blip xmlns:r="http://schemas.openxmlformats.org/officeDocument/2006/relationships"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a:blipFill>
      </dgm:spPr>
    </dgm:pt>
    <dgm:pt modelId="{B349BA85-D29D-404B-A0CE-F72AD535BF41}" type="pres">
      <dgm:prSet presAssocID="{83860069-E468-4540-9F99-3FAAEBA0D458}" presName="spaceRect" presStyleCnt="0"/>
      <dgm:spPr/>
    </dgm:pt>
    <dgm:pt modelId="{21AC92F6-7AB1-4043-B273-77FF1F61C4BB}" type="pres">
      <dgm:prSet presAssocID="{83860069-E468-4540-9F99-3FAAEBA0D458}" presName="textRect" presStyleLbl="revTx" presStyleIdx="1" presStyleCnt="4">
        <dgm:presLayoutVars>
          <dgm:chMax val="1"/>
          <dgm:chPref val="1"/>
        </dgm:presLayoutVars>
      </dgm:prSet>
      <dgm:spPr/>
    </dgm:pt>
    <dgm:pt modelId="{13F86C90-13D0-4E92-82C1-81453A6AB59D}" type="pres">
      <dgm:prSet presAssocID="{D6065430-6116-4420-A62F-61A23B1B6FB0}" presName="sibTrans" presStyleLbl="sibTrans2D1" presStyleIdx="0" presStyleCnt="0"/>
      <dgm:spPr/>
    </dgm:pt>
    <dgm:pt modelId="{48FDC803-F178-430C-8369-B5350600FE12}" type="pres">
      <dgm:prSet presAssocID="{521C4956-A604-4723-B63E-9C25FD61C7B7}" presName="compNode" presStyleCnt="0"/>
      <dgm:spPr/>
    </dgm:pt>
    <dgm:pt modelId="{88F47BED-D0A9-4DCD-A15C-6C9D3994A272}" type="pres">
      <dgm:prSet presAssocID="{521C4956-A604-4723-B63E-9C25FD61C7B7}" presName="iconBgRect" presStyleLbl="bgShp" presStyleIdx="2" presStyleCnt="4"/>
      <dgm:spPr/>
    </dgm:pt>
    <dgm:pt modelId="{C16F78FA-DEAE-4B54-A0A5-FFDA30557CFA}" type="pres">
      <dgm:prSet presAssocID="{521C4956-A604-4723-B63E-9C25FD61C7B7}" presName="iconRect" presStyleLbl="node1" presStyleIdx="2" presStyleCnt="4"/>
      <dgm:spPr>
        <a:blipFill>
          <a:blip xmlns:r="http://schemas.openxmlformats.org/officeDocument/2006/relationships"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/>
          <a:stretch>
            <a:fillRect/>
          </a:stretch>
        </a:blipFill>
      </dgm:spPr>
    </dgm:pt>
    <dgm:pt modelId="{0A576A30-D1BA-449C-9626-CB8E298E72FC}" type="pres">
      <dgm:prSet presAssocID="{521C4956-A604-4723-B63E-9C25FD61C7B7}" presName="spaceRect" presStyleCnt="0"/>
      <dgm:spPr/>
    </dgm:pt>
    <dgm:pt modelId="{BCD57869-B537-456B-A443-1C7B9B8B9F3D}" type="pres">
      <dgm:prSet presAssocID="{521C4956-A604-4723-B63E-9C25FD61C7B7}" presName="textRect" presStyleLbl="revTx" presStyleIdx="2" presStyleCnt="4">
        <dgm:presLayoutVars>
          <dgm:chMax val="1"/>
          <dgm:chPref val="1"/>
        </dgm:presLayoutVars>
      </dgm:prSet>
      <dgm:spPr/>
    </dgm:pt>
    <dgm:pt modelId="{3B52BA8D-6D78-4298-8D72-E5F177BC4002}" type="pres">
      <dgm:prSet presAssocID="{C8645D9A-BC7C-4EF8-8C58-F57867399C00}" presName="sibTrans" presStyleLbl="sibTrans2D1" presStyleIdx="0" presStyleCnt="0"/>
      <dgm:spPr/>
    </dgm:pt>
    <dgm:pt modelId="{F6FA9DE5-ED05-45F0-B9DB-EBF8607183BF}" type="pres">
      <dgm:prSet presAssocID="{CF006EC5-F33B-4085-808D-CD674C39CDC6}" presName="compNode" presStyleCnt="0"/>
      <dgm:spPr/>
    </dgm:pt>
    <dgm:pt modelId="{4D3CC29A-36C5-4B72-8332-B5338031B138}" type="pres">
      <dgm:prSet presAssocID="{CF006EC5-F33B-4085-808D-CD674C39CDC6}" presName="iconBgRect" presStyleLbl="bgShp" presStyleIdx="3" presStyleCnt="4"/>
      <dgm:spPr/>
    </dgm:pt>
    <dgm:pt modelId="{10D88289-D9D5-45EC-AA88-A7A3983D60E1}" type="pres">
      <dgm:prSet presAssocID="{CF006EC5-F33B-4085-808D-CD674C39CDC6}" presName="iconRect" presStyleLbl="node1" presStyleIdx="3" presStyleCnt="4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975DF379-525B-447C-8B39-674C9DDA1FE1}" type="pres">
      <dgm:prSet presAssocID="{CF006EC5-F33B-4085-808D-CD674C39CDC6}" presName="spaceRect" presStyleCnt="0"/>
      <dgm:spPr/>
    </dgm:pt>
    <dgm:pt modelId="{8E7038CA-3938-4539-9430-06E2A5D97DD2}" type="pres">
      <dgm:prSet presAssocID="{CF006EC5-F33B-4085-808D-CD674C39CDC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3AA8228-AE59-4873-B5CD-7362FB6BA084}" srcId="{5DA36D61-5954-4D1A-8D22-3D1C0E2B09AF}" destId="{CF006EC5-F33B-4085-808D-CD674C39CDC6}" srcOrd="3" destOrd="0" parTransId="{29A2890D-EC7D-4B4F-8958-14E2E2C3C067}" sibTransId="{974ECC45-7937-4DBF-9859-99A0EA5E6B85}"/>
    <dgm:cxn modelId="{7B58133C-EFE5-4038-B524-A1996312E6A6}" type="presOf" srcId="{83860069-E468-4540-9F99-3FAAEBA0D458}" destId="{21AC92F6-7AB1-4043-B273-77FF1F61C4BB}" srcOrd="0" destOrd="0" presId="urn:microsoft.com/office/officeart/2018/2/layout/IconCircleList"/>
    <dgm:cxn modelId="{43CB6F43-9D47-4E20-82C8-114E6E186086}" srcId="{5DA36D61-5954-4D1A-8D22-3D1C0E2B09AF}" destId="{521C4956-A604-4723-B63E-9C25FD61C7B7}" srcOrd="2" destOrd="0" parTransId="{DF13D601-9DBF-4CB1-ADFB-490FE30251FA}" sibTransId="{C8645D9A-BC7C-4EF8-8C58-F57867399C00}"/>
    <dgm:cxn modelId="{F19CAB4D-C09B-4111-BAC7-02091F0D1426}" type="presOf" srcId="{CA143185-63B3-444E-83C8-54F2C9568422}" destId="{818E35FE-97FD-4499-A80F-F578D0C78719}" srcOrd="0" destOrd="0" presId="urn:microsoft.com/office/officeart/2018/2/layout/IconCircleList"/>
    <dgm:cxn modelId="{FCFC135E-832A-4446-BE6D-CD2EB52C6A85}" type="presOf" srcId="{C8645D9A-BC7C-4EF8-8C58-F57867399C00}" destId="{3B52BA8D-6D78-4298-8D72-E5F177BC4002}" srcOrd="0" destOrd="0" presId="urn:microsoft.com/office/officeart/2018/2/layout/IconCircleList"/>
    <dgm:cxn modelId="{95103B5F-866B-4F67-92E6-CB24824DC1AA}" type="presOf" srcId="{521C4956-A604-4723-B63E-9C25FD61C7B7}" destId="{BCD57869-B537-456B-A443-1C7B9B8B9F3D}" srcOrd="0" destOrd="0" presId="urn:microsoft.com/office/officeart/2018/2/layout/IconCircleList"/>
    <dgm:cxn modelId="{B5C0C273-91B8-43E9-AC67-B7111BB1ED01}" type="presOf" srcId="{5DA36D61-5954-4D1A-8D22-3D1C0E2B09AF}" destId="{545C1258-5DA5-41C8-8BB5-1EB3FC92ED17}" srcOrd="0" destOrd="0" presId="urn:microsoft.com/office/officeart/2018/2/layout/IconCircleList"/>
    <dgm:cxn modelId="{B249DB7D-C02D-496B-9837-AA69C44D1050}" srcId="{5DA36D61-5954-4D1A-8D22-3D1C0E2B09AF}" destId="{83860069-E468-4540-9F99-3FAAEBA0D458}" srcOrd="1" destOrd="0" parTransId="{316CF312-D579-4CEF-927A-A7D86F905761}" sibTransId="{D6065430-6116-4420-A62F-61A23B1B6FB0}"/>
    <dgm:cxn modelId="{EB0292A2-C44A-4F6E-AF19-B161C41ED0B6}" srcId="{5DA36D61-5954-4D1A-8D22-3D1C0E2B09AF}" destId="{CA143185-63B3-444E-83C8-54F2C9568422}" srcOrd="0" destOrd="0" parTransId="{D1400988-4B7F-4E3A-8FA2-54F4CBA5F949}" sibTransId="{25F91A5D-E179-4543-A59F-8CF3FE7FF77E}"/>
    <dgm:cxn modelId="{F24CBDB5-1F61-472E-9481-1730E9B5D79E}" type="presOf" srcId="{25F91A5D-E179-4543-A59F-8CF3FE7FF77E}" destId="{3D04A9D0-57EE-44C4-B0C7-0A26F5002EC2}" srcOrd="0" destOrd="0" presId="urn:microsoft.com/office/officeart/2018/2/layout/IconCircleList"/>
    <dgm:cxn modelId="{355076B6-C9A5-474D-9C06-336D4594E679}" type="presOf" srcId="{D6065430-6116-4420-A62F-61A23B1B6FB0}" destId="{13F86C90-13D0-4E92-82C1-81453A6AB59D}" srcOrd="0" destOrd="0" presId="urn:microsoft.com/office/officeart/2018/2/layout/IconCircleList"/>
    <dgm:cxn modelId="{9BA5E5E2-A05D-4C57-9F09-E5BBB2003C0E}" type="presOf" srcId="{CF006EC5-F33B-4085-808D-CD674C39CDC6}" destId="{8E7038CA-3938-4539-9430-06E2A5D97DD2}" srcOrd="0" destOrd="0" presId="urn:microsoft.com/office/officeart/2018/2/layout/IconCircleList"/>
    <dgm:cxn modelId="{E29C287E-99BF-4FA6-BE2F-71D203D08C71}" type="presParOf" srcId="{545C1258-5DA5-41C8-8BB5-1EB3FC92ED17}" destId="{4942B616-073C-49D0-BF56-D95D87C1118B}" srcOrd="0" destOrd="0" presId="urn:microsoft.com/office/officeart/2018/2/layout/IconCircleList"/>
    <dgm:cxn modelId="{E8433B12-73DD-400B-9C5E-BE0F4138D8BC}" type="presParOf" srcId="{4942B616-073C-49D0-BF56-D95D87C1118B}" destId="{326D445B-869D-4CA4-ACCA-2B9DB4C2853A}" srcOrd="0" destOrd="0" presId="urn:microsoft.com/office/officeart/2018/2/layout/IconCircleList"/>
    <dgm:cxn modelId="{7375BBAF-B5F2-49E6-85F1-3BD279237674}" type="presParOf" srcId="{326D445B-869D-4CA4-ACCA-2B9DB4C2853A}" destId="{2E9B521D-89B2-454B-8D9C-2438A7843061}" srcOrd="0" destOrd="0" presId="urn:microsoft.com/office/officeart/2018/2/layout/IconCircleList"/>
    <dgm:cxn modelId="{DECF8E16-60B2-4414-B762-4FC2581F681B}" type="presParOf" srcId="{326D445B-869D-4CA4-ACCA-2B9DB4C2853A}" destId="{E88E50EC-94D5-4914-90CE-707B67FAC8D9}" srcOrd="1" destOrd="0" presId="urn:microsoft.com/office/officeart/2018/2/layout/IconCircleList"/>
    <dgm:cxn modelId="{E11C2C9A-33B3-4C4B-9F78-8B8C77E2F124}" type="presParOf" srcId="{326D445B-869D-4CA4-ACCA-2B9DB4C2853A}" destId="{14162F69-5465-4B27-819E-5EA5B25CDF75}" srcOrd="2" destOrd="0" presId="urn:microsoft.com/office/officeart/2018/2/layout/IconCircleList"/>
    <dgm:cxn modelId="{ABFDD935-BC4E-4295-BA07-572017A38BE0}" type="presParOf" srcId="{326D445B-869D-4CA4-ACCA-2B9DB4C2853A}" destId="{818E35FE-97FD-4499-A80F-F578D0C78719}" srcOrd="3" destOrd="0" presId="urn:microsoft.com/office/officeart/2018/2/layout/IconCircleList"/>
    <dgm:cxn modelId="{A01BF9BC-9E45-425C-B2A2-8E8DA40DBCB7}" type="presParOf" srcId="{4942B616-073C-49D0-BF56-D95D87C1118B}" destId="{3D04A9D0-57EE-44C4-B0C7-0A26F5002EC2}" srcOrd="1" destOrd="0" presId="urn:microsoft.com/office/officeart/2018/2/layout/IconCircleList"/>
    <dgm:cxn modelId="{29818BA8-867E-4E50-965E-679D0D614841}" type="presParOf" srcId="{4942B616-073C-49D0-BF56-D95D87C1118B}" destId="{6E053171-76F7-45E3-9BC4-A2EF62DD4B2A}" srcOrd="2" destOrd="0" presId="urn:microsoft.com/office/officeart/2018/2/layout/IconCircleList"/>
    <dgm:cxn modelId="{09839AD9-B007-46D4-B02F-CE453FB7F582}" type="presParOf" srcId="{6E053171-76F7-45E3-9BC4-A2EF62DD4B2A}" destId="{80C75DAE-51D5-4DA8-8D35-7A28FFAA0D0A}" srcOrd="0" destOrd="0" presId="urn:microsoft.com/office/officeart/2018/2/layout/IconCircleList"/>
    <dgm:cxn modelId="{7B29F72C-8731-4817-AA38-CD3C27326CD4}" type="presParOf" srcId="{6E053171-76F7-45E3-9BC4-A2EF62DD4B2A}" destId="{93136E78-F55D-4D04-8A7A-47AC92BDB6D6}" srcOrd="1" destOrd="0" presId="urn:microsoft.com/office/officeart/2018/2/layout/IconCircleList"/>
    <dgm:cxn modelId="{138C5289-ED1B-4112-BF2B-5840AB9CC22C}" type="presParOf" srcId="{6E053171-76F7-45E3-9BC4-A2EF62DD4B2A}" destId="{B349BA85-D29D-404B-A0CE-F72AD535BF41}" srcOrd="2" destOrd="0" presId="urn:microsoft.com/office/officeart/2018/2/layout/IconCircleList"/>
    <dgm:cxn modelId="{5C966F9C-3361-4936-B7EB-6B8FB4C1F001}" type="presParOf" srcId="{6E053171-76F7-45E3-9BC4-A2EF62DD4B2A}" destId="{21AC92F6-7AB1-4043-B273-77FF1F61C4BB}" srcOrd="3" destOrd="0" presId="urn:microsoft.com/office/officeart/2018/2/layout/IconCircleList"/>
    <dgm:cxn modelId="{2A806A68-6154-40EF-B57B-33966DF16DEF}" type="presParOf" srcId="{4942B616-073C-49D0-BF56-D95D87C1118B}" destId="{13F86C90-13D0-4E92-82C1-81453A6AB59D}" srcOrd="3" destOrd="0" presId="urn:microsoft.com/office/officeart/2018/2/layout/IconCircleList"/>
    <dgm:cxn modelId="{E0ACB3F0-B8DE-41F1-A6B0-65A0EF42EA42}" type="presParOf" srcId="{4942B616-073C-49D0-BF56-D95D87C1118B}" destId="{48FDC803-F178-430C-8369-B5350600FE12}" srcOrd="4" destOrd="0" presId="urn:microsoft.com/office/officeart/2018/2/layout/IconCircleList"/>
    <dgm:cxn modelId="{6B98C6C8-3944-4F8B-B5A6-638E40B8D016}" type="presParOf" srcId="{48FDC803-F178-430C-8369-B5350600FE12}" destId="{88F47BED-D0A9-4DCD-A15C-6C9D3994A272}" srcOrd="0" destOrd="0" presId="urn:microsoft.com/office/officeart/2018/2/layout/IconCircleList"/>
    <dgm:cxn modelId="{59E15806-4B44-4039-AC8B-D9555AB230CE}" type="presParOf" srcId="{48FDC803-F178-430C-8369-B5350600FE12}" destId="{C16F78FA-DEAE-4B54-A0A5-FFDA30557CFA}" srcOrd="1" destOrd="0" presId="urn:microsoft.com/office/officeart/2018/2/layout/IconCircleList"/>
    <dgm:cxn modelId="{048296FB-DD45-4EA4-AED5-81952505428B}" type="presParOf" srcId="{48FDC803-F178-430C-8369-B5350600FE12}" destId="{0A576A30-D1BA-449C-9626-CB8E298E72FC}" srcOrd="2" destOrd="0" presId="urn:microsoft.com/office/officeart/2018/2/layout/IconCircleList"/>
    <dgm:cxn modelId="{C0447C99-1F71-4453-B927-E78010ED83CA}" type="presParOf" srcId="{48FDC803-F178-430C-8369-B5350600FE12}" destId="{BCD57869-B537-456B-A443-1C7B9B8B9F3D}" srcOrd="3" destOrd="0" presId="urn:microsoft.com/office/officeart/2018/2/layout/IconCircleList"/>
    <dgm:cxn modelId="{14D3BF29-2299-48AE-8615-0FD36E76B7BC}" type="presParOf" srcId="{4942B616-073C-49D0-BF56-D95D87C1118B}" destId="{3B52BA8D-6D78-4298-8D72-E5F177BC4002}" srcOrd="5" destOrd="0" presId="urn:microsoft.com/office/officeart/2018/2/layout/IconCircleList"/>
    <dgm:cxn modelId="{0E684C7D-5854-4A8A-BED9-D35144F5BE35}" type="presParOf" srcId="{4942B616-073C-49D0-BF56-D95D87C1118B}" destId="{F6FA9DE5-ED05-45F0-B9DB-EBF8607183BF}" srcOrd="6" destOrd="0" presId="urn:microsoft.com/office/officeart/2018/2/layout/IconCircleList"/>
    <dgm:cxn modelId="{7962F44B-5484-4B64-9F65-E39AA8F9954C}" type="presParOf" srcId="{F6FA9DE5-ED05-45F0-B9DB-EBF8607183BF}" destId="{4D3CC29A-36C5-4B72-8332-B5338031B138}" srcOrd="0" destOrd="0" presId="urn:microsoft.com/office/officeart/2018/2/layout/IconCircleList"/>
    <dgm:cxn modelId="{BD305150-7710-49C5-8969-0F34C50809E2}" type="presParOf" srcId="{F6FA9DE5-ED05-45F0-B9DB-EBF8607183BF}" destId="{10D88289-D9D5-45EC-AA88-A7A3983D60E1}" srcOrd="1" destOrd="0" presId="urn:microsoft.com/office/officeart/2018/2/layout/IconCircleList"/>
    <dgm:cxn modelId="{FCF5D79E-18ED-4049-8175-1422D4807D0D}" type="presParOf" srcId="{F6FA9DE5-ED05-45F0-B9DB-EBF8607183BF}" destId="{975DF379-525B-447C-8B39-674C9DDA1FE1}" srcOrd="2" destOrd="0" presId="urn:microsoft.com/office/officeart/2018/2/layout/IconCircleList"/>
    <dgm:cxn modelId="{F77A65CB-DF0C-4343-94A0-AEFFFD04F612}" type="presParOf" srcId="{F6FA9DE5-ED05-45F0-B9DB-EBF8607183BF}" destId="{8E7038CA-3938-4539-9430-06E2A5D97DD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A36D61-5954-4D1A-8D22-3D1C0E2B09AF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143185-63B3-444E-83C8-54F2C95684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Good robber movement</a:t>
          </a:r>
        </a:p>
      </dgm:t>
    </dgm:pt>
    <dgm:pt modelId="{D1400988-4B7F-4E3A-8FA2-54F4CBA5F949}" type="parTrans" cxnId="{EB0292A2-C44A-4F6E-AF19-B161C41ED0B6}">
      <dgm:prSet/>
      <dgm:spPr/>
      <dgm:t>
        <a:bodyPr/>
        <a:lstStyle/>
        <a:p>
          <a:endParaRPr lang="en-US"/>
        </a:p>
      </dgm:t>
    </dgm:pt>
    <dgm:pt modelId="{25F91A5D-E179-4543-A59F-8CF3FE7FF77E}" type="sibTrans" cxnId="{EB0292A2-C44A-4F6E-AF19-B161C41ED0B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3860069-E468-4540-9F99-3FAAEBA0D4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Doesn’t play knights</a:t>
          </a:r>
        </a:p>
      </dgm:t>
    </dgm:pt>
    <dgm:pt modelId="{316CF312-D579-4CEF-927A-A7D86F905761}" type="parTrans" cxnId="{B249DB7D-C02D-496B-9837-AA69C44D1050}">
      <dgm:prSet/>
      <dgm:spPr/>
      <dgm:t>
        <a:bodyPr/>
        <a:lstStyle/>
        <a:p>
          <a:endParaRPr lang="en-US"/>
        </a:p>
      </dgm:t>
    </dgm:pt>
    <dgm:pt modelId="{D6065430-6116-4420-A62F-61A23B1B6FB0}" type="sibTrans" cxnId="{B249DB7D-C02D-496B-9837-AA69C44D1050}">
      <dgm:prSet/>
      <dgm:spPr/>
      <dgm:t>
        <a:bodyPr/>
        <a:lstStyle/>
        <a:p>
          <a:endParaRPr lang="en-US"/>
        </a:p>
      </dgm:t>
    </dgm:pt>
    <dgm:pt modelId="{521C4956-A604-4723-B63E-9C25FD61C7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Could build more</a:t>
          </a:r>
        </a:p>
      </dgm:t>
    </dgm:pt>
    <dgm:pt modelId="{DF13D601-9DBF-4CB1-ADFB-490FE30251FA}" type="parTrans" cxnId="{43CB6F43-9D47-4E20-82C8-114E6E186086}">
      <dgm:prSet/>
      <dgm:spPr/>
      <dgm:t>
        <a:bodyPr/>
        <a:lstStyle/>
        <a:p>
          <a:endParaRPr lang="en-US"/>
        </a:p>
      </dgm:t>
    </dgm:pt>
    <dgm:pt modelId="{C8645D9A-BC7C-4EF8-8C58-F57867399C00}" type="sibTrans" cxnId="{43CB6F43-9D47-4E20-82C8-114E6E18608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F006EC5-F33B-4085-808D-CD674C39CDC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Excellent placement</a:t>
          </a:r>
        </a:p>
      </dgm:t>
    </dgm:pt>
    <dgm:pt modelId="{29A2890D-EC7D-4B4F-8958-14E2E2C3C067}" type="parTrans" cxnId="{D3AA8228-AE59-4873-B5CD-7362FB6BA084}">
      <dgm:prSet/>
      <dgm:spPr/>
      <dgm:t>
        <a:bodyPr/>
        <a:lstStyle/>
        <a:p>
          <a:endParaRPr lang="en-US"/>
        </a:p>
      </dgm:t>
    </dgm:pt>
    <dgm:pt modelId="{974ECC45-7937-4DBF-9859-99A0EA5E6B85}" type="sibTrans" cxnId="{D3AA8228-AE59-4873-B5CD-7362FB6BA08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45C1258-5DA5-41C8-8BB5-1EB3FC92ED17}" type="pres">
      <dgm:prSet presAssocID="{5DA36D61-5954-4D1A-8D22-3D1C0E2B09AF}" presName="root" presStyleCnt="0">
        <dgm:presLayoutVars>
          <dgm:dir/>
          <dgm:resizeHandles val="exact"/>
        </dgm:presLayoutVars>
      </dgm:prSet>
      <dgm:spPr/>
    </dgm:pt>
    <dgm:pt modelId="{4942B616-073C-49D0-BF56-D95D87C1118B}" type="pres">
      <dgm:prSet presAssocID="{5DA36D61-5954-4D1A-8D22-3D1C0E2B09AF}" presName="container" presStyleCnt="0">
        <dgm:presLayoutVars>
          <dgm:dir/>
          <dgm:resizeHandles val="exact"/>
        </dgm:presLayoutVars>
      </dgm:prSet>
      <dgm:spPr/>
    </dgm:pt>
    <dgm:pt modelId="{326D445B-869D-4CA4-ACCA-2B9DB4C2853A}" type="pres">
      <dgm:prSet presAssocID="{CA143185-63B3-444E-83C8-54F2C9568422}" presName="compNode" presStyleCnt="0"/>
      <dgm:spPr/>
    </dgm:pt>
    <dgm:pt modelId="{2E9B521D-89B2-454B-8D9C-2438A7843061}" type="pres">
      <dgm:prSet presAssocID="{CA143185-63B3-444E-83C8-54F2C9568422}" presName="iconBgRect" presStyleLbl="bgShp" presStyleIdx="0" presStyleCnt="4"/>
      <dgm:spPr/>
    </dgm:pt>
    <dgm:pt modelId="{E88E50EC-94D5-4914-90CE-707B67FAC8D9}" type="pres">
      <dgm:prSet presAssocID="{CA143185-63B3-444E-83C8-54F2C956842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ber"/>
        </a:ext>
      </dgm:extLst>
    </dgm:pt>
    <dgm:pt modelId="{14162F69-5465-4B27-819E-5EA5B25CDF75}" type="pres">
      <dgm:prSet presAssocID="{CA143185-63B3-444E-83C8-54F2C9568422}" presName="spaceRect" presStyleCnt="0"/>
      <dgm:spPr/>
    </dgm:pt>
    <dgm:pt modelId="{818E35FE-97FD-4499-A80F-F578D0C78719}" type="pres">
      <dgm:prSet presAssocID="{CA143185-63B3-444E-83C8-54F2C9568422}" presName="textRect" presStyleLbl="revTx" presStyleIdx="0" presStyleCnt="4">
        <dgm:presLayoutVars>
          <dgm:chMax val="1"/>
          <dgm:chPref val="1"/>
        </dgm:presLayoutVars>
      </dgm:prSet>
      <dgm:spPr/>
    </dgm:pt>
    <dgm:pt modelId="{3D04A9D0-57EE-44C4-B0C7-0A26F5002EC2}" type="pres">
      <dgm:prSet presAssocID="{25F91A5D-E179-4543-A59F-8CF3FE7FF77E}" presName="sibTrans" presStyleLbl="sibTrans2D1" presStyleIdx="0" presStyleCnt="0"/>
      <dgm:spPr/>
    </dgm:pt>
    <dgm:pt modelId="{48FDC803-F178-430C-8369-B5350600FE12}" type="pres">
      <dgm:prSet presAssocID="{521C4956-A604-4723-B63E-9C25FD61C7B7}" presName="compNode" presStyleCnt="0"/>
      <dgm:spPr/>
    </dgm:pt>
    <dgm:pt modelId="{88F47BED-D0A9-4DCD-A15C-6C9D3994A272}" type="pres">
      <dgm:prSet presAssocID="{521C4956-A604-4723-B63E-9C25FD61C7B7}" presName="iconBgRect" presStyleLbl="bgShp" presStyleIdx="1" presStyleCnt="4"/>
      <dgm:spPr/>
    </dgm:pt>
    <dgm:pt modelId="{C16F78FA-DEAE-4B54-A0A5-FFDA30557CFA}" type="pres">
      <dgm:prSet presAssocID="{521C4956-A604-4723-B63E-9C25FD61C7B7}" presName="iconRect" presStyleLbl="node1" presStyleIdx="1" presStyleCnt="4"/>
      <dgm:spPr>
        <a:blipFill>
          <a:blip xmlns:r="http://schemas.openxmlformats.org/officeDocument/2006/relationships"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</dgm:spPr>
    </dgm:pt>
    <dgm:pt modelId="{0A576A30-D1BA-449C-9626-CB8E298E72FC}" type="pres">
      <dgm:prSet presAssocID="{521C4956-A604-4723-B63E-9C25FD61C7B7}" presName="spaceRect" presStyleCnt="0"/>
      <dgm:spPr/>
    </dgm:pt>
    <dgm:pt modelId="{BCD57869-B537-456B-A443-1C7B9B8B9F3D}" type="pres">
      <dgm:prSet presAssocID="{521C4956-A604-4723-B63E-9C25FD61C7B7}" presName="textRect" presStyleLbl="revTx" presStyleIdx="1" presStyleCnt="4">
        <dgm:presLayoutVars>
          <dgm:chMax val="1"/>
          <dgm:chPref val="1"/>
        </dgm:presLayoutVars>
      </dgm:prSet>
      <dgm:spPr/>
    </dgm:pt>
    <dgm:pt modelId="{3B52BA8D-6D78-4298-8D72-E5F177BC4002}" type="pres">
      <dgm:prSet presAssocID="{C8645D9A-BC7C-4EF8-8C58-F57867399C00}" presName="sibTrans" presStyleLbl="sibTrans2D1" presStyleIdx="0" presStyleCnt="0"/>
      <dgm:spPr/>
    </dgm:pt>
    <dgm:pt modelId="{F6FA9DE5-ED05-45F0-B9DB-EBF8607183BF}" type="pres">
      <dgm:prSet presAssocID="{CF006EC5-F33B-4085-808D-CD674C39CDC6}" presName="compNode" presStyleCnt="0"/>
      <dgm:spPr/>
    </dgm:pt>
    <dgm:pt modelId="{4D3CC29A-36C5-4B72-8332-B5338031B138}" type="pres">
      <dgm:prSet presAssocID="{CF006EC5-F33B-4085-808D-CD674C39CDC6}" presName="iconBgRect" presStyleLbl="bgShp" presStyleIdx="2" presStyleCnt="4"/>
      <dgm:spPr/>
    </dgm:pt>
    <dgm:pt modelId="{10D88289-D9D5-45EC-AA88-A7A3983D60E1}" type="pres">
      <dgm:prSet presAssocID="{CF006EC5-F33B-4085-808D-CD674C39CDC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975DF379-525B-447C-8B39-674C9DDA1FE1}" type="pres">
      <dgm:prSet presAssocID="{CF006EC5-F33B-4085-808D-CD674C39CDC6}" presName="spaceRect" presStyleCnt="0"/>
      <dgm:spPr/>
    </dgm:pt>
    <dgm:pt modelId="{8E7038CA-3938-4539-9430-06E2A5D97DD2}" type="pres">
      <dgm:prSet presAssocID="{CF006EC5-F33B-4085-808D-CD674C39CDC6}" presName="textRect" presStyleLbl="revTx" presStyleIdx="2" presStyleCnt="4">
        <dgm:presLayoutVars>
          <dgm:chMax val="1"/>
          <dgm:chPref val="1"/>
        </dgm:presLayoutVars>
      </dgm:prSet>
      <dgm:spPr/>
    </dgm:pt>
    <dgm:pt modelId="{E6E82BFC-FCAB-9F49-A963-D27B95994C5A}" type="pres">
      <dgm:prSet presAssocID="{974ECC45-7937-4DBF-9859-99A0EA5E6B85}" presName="sibTrans" presStyleLbl="sibTrans2D1" presStyleIdx="0" presStyleCnt="0"/>
      <dgm:spPr/>
    </dgm:pt>
    <dgm:pt modelId="{6E053171-76F7-45E3-9BC4-A2EF62DD4B2A}" type="pres">
      <dgm:prSet presAssocID="{83860069-E468-4540-9F99-3FAAEBA0D458}" presName="compNode" presStyleCnt="0"/>
      <dgm:spPr/>
    </dgm:pt>
    <dgm:pt modelId="{80C75DAE-51D5-4DA8-8D35-7A28FFAA0D0A}" type="pres">
      <dgm:prSet presAssocID="{83860069-E468-4540-9F99-3FAAEBA0D458}" presName="iconBgRect" presStyleLbl="bgShp" presStyleIdx="3" presStyleCnt="4"/>
      <dgm:spPr/>
    </dgm:pt>
    <dgm:pt modelId="{93136E78-F55D-4D04-8A7A-47AC92BDB6D6}" type="pres">
      <dgm:prSet presAssocID="{83860069-E468-4540-9F99-3FAAEBA0D458}" presName="iconRect" presStyleLbl="node1" presStyleIdx="3" presStyleCnt="4"/>
      <dgm:spPr>
        <a:blipFill>
          <a:blip xmlns:r="http://schemas.openxmlformats.org/officeDocument/2006/relationships"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/>
          <a:stretch>
            <a:fillRect t="-15000" b="-15000"/>
          </a:stretch>
        </a:blipFill>
      </dgm:spPr>
    </dgm:pt>
    <dgm:pt modelId="{B349BA85-D29D-404B-A0CE-F72AD535BF41}" type="pres">
      <dgm:prSet presAssocID="{83860069-E468-4540-9F99-3FAAEBA0D458}" presName="spaceRect" presStyleCnt="0"/>
      <dgm:spPr/>
    </dgm:pt>
    <dgm:pt modelId="{21AC92F6-7AB1-4043-B273-77FF1F61C4BB}" type="pres">
      <dgm:prSet presAssocID="{83860069-E468-4540-9F99-3FAAEBA0D45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3C74402-B5AE-3C4F-A4E5-900BCDAC9886}" type="presOf" srcId="{25F91A5D-E179-4543-A59F-8CF3FE7FF77E}" destId="{3D04A9D0-57EE-44C4-B0C7-0A26F5002EC2}" srcOrd="0" destOrd="0" presId="urn:microsoft.com/office/officeart/2018/2/layout/IconCircleList"/>
    <dgm:cxn modelId="{7C784C08-CE8F-4240-8248-B5D113B91679}" type="presOf" srcId="{CF006EC5-F33B-4085-808D-CD674C39CDC6}" destId="{8E7038CA-3938-4539-9430-06E2A5D97DD2}" srcOrd="0" destOrd="0" presId="urn:microsoft.com/office/officeart/2018/2/layout/IconCircleList"/>
    <dgm:cxn modelId="{9AB3FA12-A3E4-BF4F-993C-5EAA911D5143}" type="presOf" srcId="{C8645D9A-BC7C-4EF8-8C58-F57867399C00}" destId="{3B52BA8D-6D78-4298-8D72-E5F177BC4002}" srcOrd="0" destOrd="0" presId="urn:microsoft.com/office/officeart/2018/2/layout/IconCircleList"/>
    <dgm:cxn modelId="{D3AA8228-AE59-4873-B5CD-7362FB6BA084}" srcId="{5DA36D61-5954-4D1A-8D22-3D1C0E2B09AF}" destId="{CF006EC5-F33B-4085-808D-CD674C39CDC6}" srcOrd="2" destOrd="0" parTransId="{29A2890D-EC7D-4B4F-8958-14E2E2C3C067}" sibTransId="{974ECC45-7937-4DBF-9859-99A0EA5E6B85}"/>
    <dgm:cxn modelId="{C2F42E36-2707-F044-84B8-9C1BF0AA992E}" type="presOf" srcId="{974ECC45-7937-4DBF-9859-99A0EA5E6B85}" destId="{E6E82BFC-FCAB-9F49-A963-D27B95994C5A}" srcOrd="0" destOrd="0" presId="urn:microsoft.com/office/officeart/2018/2/layout/IconCircleList"/>
    <dgm:cxn modelId="{43CB6F43-9D47-4E20-82C8-114E6E186086}" srcId="{5DA36D61-5954-4D1A-8D22-3D1C0E2B09AF}" destId="{521C4956-A604-4723-B63E-9C25FD61C7B7}" srcOrd="1" destOrd="0" parTransId="{DF13D601-9DBF-4CB1-ADFB-490FE30251FA}" sibTransId="{C8645D9A-BC7C-4EF8-8C58-F57867399C00}"/>
    <dgm:cxn modelId="{BF7BD44B-BB5E-984C-8DDA-168F8B17AA5F}" type="presOf" srcId="{521C4956-A604-4723-B63E-9C25FD61C7B7}" destId="{BCD57869-B537-456B-A443-1C7B9B8B9F3D}" srcOrd="0" destOrd="0" presId="urn:microsoft.com/office/officeart/2018/2/layout/IconCircleList"/>
    <dgm:cxn modelId="{A061395E-E20F-7E44-8127-81A603DDCA1C}" type="presOf" srcId="{83860069-E468-4540-9F99-3FAAEBA0D458}" destId="{21AC92F6-7AB1-4043-B273-77FF1F61C4BB}" srcOrd="0" destOrd="0" presId="urn:microsoft.com/office/officeart/2018/2/layout/IconCircleList"/>
    <dgm:cxn modelId="{B5C0C273-91B8-43E9-AC67-B7111BB1ED01}" type="presOf" srcId="{5DA36D61-5954-4D1A-8D22-3D1C0E2B09AF}" destId="{545C1258-5DA5-41C8-8BB5-1EB3FC92ED17}" srcOrd="0" destOrd="0" presId="urn:microsoft.com/office/officeart/2018/2/layout/IconCircleList"/>
    <dgm:cxn modelId="{B249DB7D-C02D-496B-9837-AA69C44D1050}" srcId="{5DA36D61-5954-4D1A-8D22-3D1C0E2B09AF}" destId="{83860069-E468-4540-9F99-3FAAEBA0D458}" srcOrd="3" destOrd="0" parTransId="{316CF312-D579-4CEF-927A-A7D86F905761}" sibTransId="{D6065430-6116-4420-A62F-61A23B1B6FB0}"/>
    <dgm:cxn modelId="{EB0292A2-C44A-4F6E-AF19-B161C41ED0B6}" srcId="{5DA36D61-5954-4D1A-8D22-3D1C0E2B09AF}" destId="{CA143185-63B3-444E-83C8-54F2C9568422}" srcOrd="0" destOrd="0" parTransId="{D1400988-4B7F-4E3A-8FA2-54F4CBA5F949}" sibTransId="{25F91A5D-E179-4543-A59F-8CF3FE7FF77E}"/>
    <dgm:cxn modelId="{05F456EF-60F7-0D44-9984-D32CA4CB9276}" type="presOf" srcId="{CA143185-63B3-444E-83C8-54F2C9568422}" destId="{818E35FE-97FD-4499-A80F-F578D0C78719}" srcOrd="0" destOrd="0" presId="urn:microsoft.com/office/officeart/2018/2/layout/IconCircleList"/>
    <dgm:cxn modelId="{772656FD-E1DE-534E-AEAE-934B4F76F17C}" type="presParOf" srcId="{545C1258-5DA5-41C8-8BB5-1EB3FC92ED17}" destId="{4942B616-073C-49D0-BF56-D95D87C1118B}" srcOrd="0" destOrd="0" presId="urn:microsoft.com/office/officeart/2018/2/layout/IconCircleList"/>
    <dgm:cxn modelId="{87E98702-7C7B-E247-9046-9C2F7966393C}" type="presParOf" srcId="{4942B616-073C-49D0-BF56-D95D87C1118B}" destId="{326D445B-869D-4CA4-ACCA-2B9DB4C2853A}" srcOrd="0" destOrd="0" presId="urn:microsoft.com/office/officeart/2018/2/layout/IconCircleList"/>
    <dgm:cxn modelId="{B73647B1-6B74-B34B-86BB-182B4C80A964}" type="presParOf" srcId="{326D445B-869D-4CA4-ACCA-2B9DB4C2853A}" destId="{2E9B521D-89B2-454B-8D9C-2438A7843061}" srcOrd="0" destOrd="0" presId="urn:microsoft.com/office/officeart/2018/2/layout/IconCircleList"/>
    <dgm:cxn modelId="{90E16AF8-977E-1046-A363-393D6D7057FA}" type="presParOf" srcId="{326D445B-869D-4CA4-ACCA-2B9DB4C2853A}" destId="{E88E50EC-94D5-4914-90CE-707B67FAC8D9}" srcOrd="1" destOrd="0" presId="urn:microsoft.com/office/officeart/2018/2/layout/IconCircleList"/>
    <dgm:cxn modelId="{23AA8DDC-AEA6-9947-8DAA-4682C7E62D2F}" type="presParOf" srcId="{326D445B-869D-4CA4-ACCA-2B9DB4C2853A}" destId="{14162F69-5465-4B27-819E-5EA5B25CDF75}" srcOrd="2" destOrd="0" presId="urn:microsoft.com/office/officeart/2018/2/layout/IconCircleList"/>
    <dgm:cxn modelId="{B8F2A00F-C74C-9447-BBD9-65799DFD0B56}" type="presParOf" srcId="{326D445B-869D-4CA4-ACCA-2B9DB4C2853A}" destId="{818E35FE-97FD-4499-A80F-F578D0C78719}" srcOrd="3" destOrd="0" presId="urn:microsoft.com/office/officeart/2018/2/layout/IconCircleList"/>
    <dgm:cxn modelId="{EDF79896-1A64-754E-9EFD-FD10ABB06BE1}" type="presParOf" srcId="{4942B616-073C-49D0-BF56-D95D87C1118B}" destId="{3D04A9D0-57EE-44C4-B0C7-0A26F5002EC2}" srcOrd="1" destOrd="0" presId="urn:microsoft.com/office/officeart/2018/2/layout/IconCircleList"/>
    <dgm:cxn modelId="{EA74F840-5872-0846-A9CB-323C942BD7FE}" type="presParOf" srcId="{4942B616-073C-49D0-BF56-D95D87C1118B}" destId="{48FDC803-F178-430C-8369-B5350600FE12}" srcOrd="2" destOrd="0" presId="urn:microsoft.com/office/officeart/2018/2/layout/IconCircleList"/>
    <dgm:cxn modelId="{775300CE-93C7-8C42-A286-AC7C0CDA5243}" type="presParOf" srcId="{48FDC803-F178-430C-8369-B5350600FE12}" destId="{88F47BED-D0A9-4DCD-A15C-6C9D3994A272}" srcOrd="0" destOrd="0" presId="urn:microsoft.com/office/officeart/2018/2/layout/IconCircleList"/>
    <dgm:cxn modelId="{FD2E3285-46CD-9A4E-BA21-AC89DE14C620}" type="presParOf" srcId="{48FDC803-F178-430C-8369-B5350600FE12}" destId="{C16F78FA-DEAE-4B54-A0A5-FFDA30557CFA}" srcOrd="1" destOrd="0" presId="urn:microsoft.com/office/officeart/2018/2/layout/IconCircleList"/>
    <dgm:cxn modelId="{F000C464-3ED1-A141-99FA-45ECF6BF1C49}" type="presParOf" srcId="{48FDC803-F178-430C-8369-B5350600FE12}" destId="{0A576A30-D1BA-449C-9626-CB8E298E72FC}" srcOrd="2" destOrd="0" presId="urn:microsoft.com/office/officeart/2018/2/layout/IconCircleList"/>
    <dgm:cxn modelId="{0CBF04A1-EB5E-9C4D-AD82-0CAEBE83DAA4}" type="presParOf" srcId="{48FDC803-F178-430C-8369-B5350600FE12}" destId="{BCD57869-B537-456B-A443-1C7B9B8B9F3D}" srcOrd="3" destOrd="0" presId="urn:microsoft.com/office/officeart/2018/2/layout/IconCircleList"/>
    <dgm:cxn modelId="{39053F1B-2CE4-D149-901D-41F1EF62468D}" type="presParOf" srcId="{4942B616-073C-49D0-BF56-D95D87C1118B}" destId="{3B52BA8D-6D78-4298-8D72-E5F177BC4002}" srcOrd="3" destOrd="0" presId="urn:microsoft.com/office/officeart/2018/2/layout/IconCircleList"/>
    <dgm:cxn modelId="{1AB621FC-9595-D243-8B7A-EAF735C2F483}" type="presParOf" srcId="{4942B616-073C-49D0-BF56-D95D87C1118B}" destId="{F6FA9DE5-ED05-45F0-B9DB-EBF8607183BF}" srcOrd="4" destOrd="0" presId="urn:microsoft.com/office/officeart/2018/2/layout/IconCircleList"/>
    <dgm:cxn modelId="{12A85D25-ED19-0544-8FCA-11A6910C8AAE}" type="presParOf" srcId="{F6FA9DE5-ED05-45F0-B9DB-EBF8607183BF}" destId="{4D3CC29A-36C5-4B72-8332-B5338031B138}" srcOrd="0" destOrd="0" presId="urn:microsoft.com/office/officeart/2018/2/layout/IconCircleList"/>
    <dgm:cxn modelId="{610E0564-12D8-F74E-9694-5EA0D733E8C4}" type="presParOf" srcId="{F6FA9DE5-ED05-45F0-B9DB-EBF8607183BF}" destId="{10D88289-D9D5-45EC-AA88-A7A3983D60E1}" srcOrd="1" destOrd="0" presId="urn:microsoft.com/office/officeart/2018/2/layout/IconCircleList"/>
    <dgm:cxn modelId="{6A241A1D-1849-3847-BFB8-84AA3156CACC}" type="presParOf" srcId="{F6FA9DE5-ED05-45F0-B9DB-EBF8607183BF}" destId="{975DF379-525B-447C-8B39-674C9DDA1FE1}" srcOrd="2" destOrd="0" presId="urn:microsoft.com/office/officeart/2018/2/layout/IconCircleList"/>
    <dgm:cxn modelId="{55240471-1F7E-3741-98CE-0591FF50FB00}" type="presParOf" srcId="{F6FA9DE5-ED05-45F0-B9DB-EBF8607183BF}" destId="{8E7038CA-3938-4539-9430-06E2A5D97DD2}" srcOrd="3" destOrd="0" presId="urn:microsoft.com/office/officeart/2018/2/layout/IconCircleList"/>
    <dgm:cxn modelId="{7CF9C50F-D0FB-6749-ABF8-18D507680165}" type="presParOf" srcId="{4942B616-073C-49D0-BF56-D95D87C1118B}" destId="{E6E82BFC-FCAB-9F49-A963-D27B95994C5A}" srcOrd="5" destOrd="0" presId="urn:microsoft.com/office/officeart/2018/2/layout/IconCircleList"/>
    <dgm:cxn modelId="{E2EEB5C5-7AA7-A44C-B14E-CA55955A62E1}" type="presParOf" srcId="{4942B616-073C-49D0-BF56-D95D87C1118B}" destId="{6E053171-76F7-45E3-9BC4-A2EF62DD4B2A}" srcOrd="6" destOrd="0" presId="urn:microsoft.com/office/officeart/2018/2/layout/IconCircleList"/>
    <dgm:cxn modelId="{1ECFED02-FBA2-A447-8085-0F906F39870D}" type="presParOf" srcId="{6E053171-76F7-45E3-9BC4-A2EF62DD4B2A}" destId="{80C75DAE-51D5-4DA8-8D35-7A28FFAA0D0A}" srcOrd="0" destOrd="0" presId="urn:microsoft.com/office/officeart/2018/2/layout/IconCircleList"/>
    <dgm:cxn modelId="{5EEFE996-C8AC-E54F-BCAF-F7BAB6660880}" type="presParOf" srcId="{6E053171-76F7-45E3-9BC4-A2EF62DD4B2A}" destId="{93136E78-F55D-4D04-8A7A-47AC92BDB6D6}" srcOrd="1" destOrd="0" presId="urn:microsoft.com/office/officeart/2018/2/layout/IconCircleList"/>
    <dgm:cxn modelId="{99A09C38-A9A7-AC4A-944E-1A4E35A151C6}" type="presParOf" srcId="{6E053171-76F7-45E3-9BC4-A2EF62DD4B2A}" destId="{B349BA85-D29D-404B-A0CE-F72AD535BF41}" srcOrd="2" destOrd="0" presId="urn:microsoft.com/office/officeart/2018/2/layout/IconCircleList"/>
    <dgm:cxn modelId="{396F1257-A027-224B-B769-0DDA4CB9106C}" type="presParOf" srcId="{6E053171-76F7-45E3-9BC4-A2EF62DD4B2A}" destId="{21AC92F6-7AB1-4043-B273-77FF1F61C4B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714CBC8-25D9-4510-BE64-A4EF2FCBCC5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1C618C6-4DDE-4986-A7DA-FFAE9AB33BD5}">
      <dgm:prSet/>
      <dgm:spPr/>
      <dgm:t>
        <a:bodyPr/>
        <a:lstStyle/>
        <a:p>
          <a:r>
            <a:rPr lang="en-US"/>
            <a:t>Learning to play knights. On average games would last for 20 rounds fewer, making it competitive with a person.</a:t>
          </a:r>
        </a:p>
      </dgm:t>
    </dgm:pt>
    <dgm:pt modelId="{684493E0-E619-408C-8B0B-6DBA96DCF9C8}" type="parTrans" cxnId="{218BD320-386E-47F7-86CA-982964ABE59C}">
      <dgm:prSet/>
      <dgm:spPr/>
      <dgm:t>
        <a:bodyPr/>
        <a:lstStyle/>
        <a:p>
          <a:endParaRPr lang="en-US"/>
        </a:p>
      </dgm:t>
    </dgm:pt>
    <dgm:pt modelId="{44FFB6C1-A857-4D63-A06D-64CE5424A36D}" type="sibTrans" cxnId="{218BD320-386E-47F7-86CA-982964ABE59C}">
      <dgm:prSet/>
      <dgm:spPr/>
      <dgm:t>
        <a:bodyPr/>
        <a:lstStyle/>
        <a:p>
          <a:endParaRPr lang="en-US"/>
        </a:p>
      </dgm:t>
    </dgm:pt>
    <dgm:pt modelId="{A84AF0E6-CD20-45FA-A733-2DD5D771E2BD}">
      <dgm:prSet/>
      <dgm:spPr/>
      <dgm:t>
        <a:bodyPr/>
        <a:lstStyle/>
        <a:p>
          <a:r>
            <a:rPr lang="en-US"/>
            <a:t>Improve stability in training. </a:t>
          </a:r>
        </a:p>
      </dgm:t>
    </dgm:pt>
    <dgm:pt modelId="{603B5C14-C756-4FD4-BC5F-97E9EADC3807}" type="parTrans" cxnId="{C4C0DD1F-677C-4F73-ADDF-8362463E4FEA}">
      <dgm:prSet/>
      <dgm:spPr/>
      <dgm:t>
        <a:bodyPr/>
        <a:lstStyle/>
        <a:p>
          <a:endParaRPr lang="en-US"/>
        </a:p>
      </dgm:t>
    </dgm:pt>
    <dgm:pt modelId="{E635A5C9-EF07-4F9B-A43A-630074DF326D}" type="sibTrans" cxnId="{C4C0DD1F-677C-4F73-ADDF-8362463E4FEA}">
      <dgm:prSet/>
      <dgm:spPr/>
      <dgm:t>
        <a:bodyPr/>
        <a:lstStyle/>
        <a:p>
          <a:endParaRPr lang="en-US"/>
        </a:p>
      </dgm:t>
    </dgm:pt>
    <dgm:pt modelId="{1BC4503D-C3AC-46CE-A7A6-CDB3CD49FFA9}">
      <dgm:prSet/>
      <dgm:spPr/>
      <dgm:t>
        <a:bodyPr/>
        <a:lstStyle/>
        <a:p>
          <a:r>
            <a:rPr lang="en-US"/>
            <a:t>Deploy the game to see how it does against real people</a:t>
          </a:r>
        </a:p>
      </dgm:t>
    </dgm:pt>
    <dgm:pt modelId="{0528C81A-BB27-4DF6-8D88-038B115D4623}" type="parTrans" cxnId="{3D816660-D3E5-47DE-B40B-1DF57BAFF08D}">
      <dgm:prSet/>
      <dgm:spPr/>
      <dgm:t>
        <a:bodyPr/>
        <a:lstStyle/>
        <a:p>
          <a:endParaRPr lang="en-US"/>
        </a:p>
      </dgm:t>
    </dgm:pt>
    <dgm:pt modelId="{6AF49C6A-3600-4951-8CCD-DDF4F9852A11}" type="sibTrans" cxnId="{3D816660-D3E5-47DE-B40B-1DF57BAFF08D}">
      <dgm:prSet/>
      <dgm:spPr/>
      <dgm:t>
        <a:bodyPr/>
        <a:lstStyle/>
        <a:p>
          <a:endParaRPr lang="en-US"/>
        </a:p>
      </dgm:t>
    </dgm:pt>
    <dgm:pt modelId="{2C7B193F-65C7-499C-90A3-293FD4BDA322}" type="pres">
      <dgm:prSet presAssocID="{9714CBC8-25D9-4510-BE64-A4EF2FCBCC5E}" presName="root" presStyleCnt="0">
        <dgm:presLayoutVars>
          <dgm:dir/>
          <dgm:resizeHandles val="exact"/>
        </dgm:presLayoutVars>
      </dgm:prSet>
      <dgm:spPr/>
    </dgm:pt>
    <dgm:pt modelId="{EA063156-28F5-4E82-8628-59B382433708}" type="pres">
      <dgm:prSet presAssocID="{31C618C6-4DDE-4986-A7DA-FFAE9AB33BD5}" presName="compNode" presStyleCnt="0"/>
      <dgm:spPr/>
    </dgm:pt>
    <dgm:pt modelId="{218984E1-71F6-45B1-9171-8C3AC6FD66AB}" type="pres">
      <dgm:prSet presAssocID="{31C618C6-4DDE-4986-A7DA-FFAE9AB33BD5}" presName="bgRect" presStyleLbl="bgShp" presStyleIdx="0" presStyleCnt="3"/>
      <dgm:spPr/>
    </dgm:pt>
    <dgm:pt modelId="{EE1582D4-4B81-4E32-9680-0DEBD1AB354B}" type="pres">
      <dgm:prSet presAssocID="{31C618C6-4DDE-4986-A7DA-FFAE9AB33BD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ss Pieces"/>
        </a:ext>
      </dgm:extLst>
    </dgm:pt>
    <dgm:pt modelId="{9537F8C7-DC07-4C16-9E99-036BC9782356}" type="pres">
      <dgm:prSet presAssocID="{31C618C6-4DDE-4986-A7DA-FFAE9AB33BD5}" presName="spaceRect" presStyleCnt="0"/>
      <dgm:spPr/>
    </dgm:pt>
    <dgm:pt modelId="{978EBF4B-E6CD-44AE-9C27-279E7BD85BB3}" type="pres">
      <dgm:prSet presAssocID="{31C618C6-4DDE-4986-A7DA-FFAE9AB33BD5}" presName="parTx" presStyleLbl="revTx" presStyleIdx="0" presStyleCnt="3">
        <dgm:presLayoutVars>
          <dgm:chMax val="0"/>
          <dgm:chPref val="0"/>
        </dgm:presLayoutVars>
      </dgm:prSet>
      <dgm:spPr/>
    </dgm:pt>
    <dgm:pt modelId="{3126A579-034D-4B2B-A91B-4671582DE03A}" type="pres">
      <dgm:prSet presAssocID="{44FFB6C1-A857-4D63-A06D-64CE5424A36D}" presName="sibTrans" presStyleCnt="0"/>
      <dgm:spPr/>
    </dgm:pt>
    <dgm:pt modelId="{4DC34C23-6A39-4E66-A852-C66433673201}" type="pres">
      <dgm:prSet presAssocID="{A84AF0E6-CD20-45FA-A733-2DD5D771E2BD}" presName="compNode" presStyleCnt="0"/>
      <dgm:spPr/>
    </dgm:pt>
    <dgm:pt modelId="{657B6D5C-99C6-47C4-91C9-C9591FBFAC7C}" type="pres">
      <dgm:prSet presAssocID="{A84AF0E6-CD20-45FA-A733-2DD5D771E2BD}" presName="bgRect" presStyleLbl="bgShp" presStyleIdx="1" presStyleCnt="3"/>
      <dgm:spPr/>
    </dgm:pt>
    <dgm:pt modelId="{60A55308-2D91-4F55-9A75-8B8B6A1EA323}" type="pres">
      <dgm:prSet presAssocID="{A84AF0E6-CD20-45FA-A733-2DD5D771E2B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umbbell"/>
        </a:ext>
      </dgm:extLst>
    </dgm:pt>
    <dgm:pt modelId="{9767F21D-27A3-42AF-9DC0-32FCC15CEF42}" type="pres">
      <dgm:prSet presAssocID="{A84AF0E6-CD20-45FA-A733-2DD5D771E2BD}" presName="spaceRect" presStyleCnt="0"/>
      <dgm:spPr/>
    </dgm:pt>
    <dgm:pt modelId="{29911FA6-EE00-4E44-ACF7-E900112ECAC5}" type="pres">
      <dgm:prSet presAssocID="{A84AF0E6-CD20-45FA-A733-2DD5D771E2BD}" presName="parTx" presStyleLbl="revTx" presStyleIdx="1" presStyleCnt="3">
        <dgm:presLayoutVars>
          <dgm:chMax val="0"/>
          <dgm:chPref val="0"/>
        </dgm:presLayoutVars>
      </dgm:prSet>
      <dgm:spPr/>
    </dgm:pt>
    <dgm:pt modelId="{9953BDBD-08C5-459B-B5BA-8862663CD4F0}" type="pres">
      <dgm:prSet presAssocID="{E635A5C9-EF07-4F9B-A43A-630074DF326D}" presName="sibTrans" presStyleCnt="0"/>
      <dgm:spPr/>
    </dgm:pt>
    <dgm:pt modelId="{7A9FAA4C-4AC4-4B01-ABBA-E319263C4AAF}" type="pres">
      <dgm:prSet presAssocID="{1BC4503D-C3AC-46CE-A7A6-CDB3CD49FFA9}" presName="compNode" presStyleCnt="0"/>
      <dgm:spPr/>
    </dgm:pt>
    <dgm:pt modelId="{A46FE91E-3255-40BC-AF8C-D5E0C837224F}" type="pres">
      <dgm:prSet presAssocID="{1BC4503D-C3AC-46CE-A7A6-CDB3CD49FFA9}" presName="bgRect" presStyleLbl="bgShp" presStyleIdx="2" presStyleCnt="3"/>
      <dgm:spPr/>
    </dgm:pt>
    <dgm:pt modelId="{25563788-2305-4E30-ACD1-C31F642F0FAE}" type="pres">
      <dgm:prSet presAssocID="{1BC4503D-C3AC-46CE-A7A6-CDB3CD49FFA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8FA7BC82-9D65-48F6-8C61-31AC565D8F93}" type="pres">
      <dgm:prSet presAssocID="{1BC4503D-C3AC-46CE-A7A6-CDB3CD49FFA9}" presName="spaceRect" presStyleCnt="0"/>
      <dgm:spPr/>
    </dgm:pt>
    <dgm:pt modelId="{25C578D2-6A21-424B-9693-E3EA9FE9E41A}" type="pres">
      <dgm:prSet presAssocID="{1BC4503D-C3AC-46CE-A7A6-CDB3CD49FFA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A69DE15-DD57-465B-89EA-DEB11B0DF1B4}" type="presOf" srcId="{1BC4503D-C3AC-46CE-A7A6-CDB3CD49FFA9}" destId="{25C578D2-6A21-424B-9693-E3EA9FE9E41A}" srcOrd="0" destOrd="0" presId="urn:microsoft.com/office/officeart/2018/2/layout/IconVerticalSolidList"/>
    <dgm:cxn modelId="{C4C0DD1F-677C-4F73-ADDF-8362463E4FEA}" srcId="{9714CBC8-25D9-4510-BE64-A4EF2FCBCC5E}" destId="{A84AF0E6-CD20-45FA-A733-2DD5D771E2BD}" srcOrd="1" destOrd="0" parTransId="{603B5C14-C756-4FD4-BC5F-97E9EADC3807}" sibTransId="{E635A5C9-EF07-4F9B-A43A-630074DF326D}"/>
    <dgm:cxn modelId="{218BD320-386E-47F7-86CA-982964ABE59C}" srcId="{9714CBC8-25D9-4510-BE64-A4EF2FCBCC5E}" destId="{31C618C6-4DDE-4986-A7DA-FFAE9AB33BD5}" srcOrd="0" destOrd="0" parTransId="{684493E0-E619-408C-8B0B-6DBA96DCF9C8}" sibTransId="{44FFB6C1-A857-4D63-A06D-64CE5424A36D}"/>
    <dgm:cxn modelId="{87439850-CAE3-4F61-9941-3665742AEA63}" type="presOf" srcId="{31C618C6-4DDE-4986-A7DA-FFAE9AB33BD5}" destId="{978EBF4B-E6CD-44AE-9C27-279E7BD85BB3}" srcOrd="0" destOrd="0" presId="urn:microsoft.com/office/officeart/2018/2/layout/IconVerticalSolidList"/>
    <dgm:cxn modelId="{3D816660-D3E5-47DE-B40B-1DF57BAFF08D}" srcId="{9714CBC8-25D9-4510-BE64-A4EF2FCBCC5E}" destId="{1BC4503D-C3AC-46CE-A7A6-CDB3CD49FFA9}" srcOrd="2" destOrd="0" parTransId="{0528C81A-BB27-4DF6-8D88-038B115D4623}" sibTransId="{6AF49C6A-3600-4951-8CCD-DDF4F9852A11}"/>
    <dgm:cxn modelId="{3B2AE564-113B-4CEA-9BCD-0E296C054CD2}" type="presOf" srcId="{9714CBC8-25D9-4510-BE64-A4EF2FCBCC5E}" destId="{2C7B193F-65C7-499C-90A3-293FD4BDA322}" srcOrd="0" destOrd="0" presId="urn:microsoft.com/office/officeart/2018/2/layout/IconVerticalSolidList"/>
    <dgm:cxn modelId="{A57D9CA8-2ABD-45E7-A2C2-A5DC46271D10}" type="presOf" srcId="{A84AF0E6-CD20-45FA-A733-2DD5D771E2BD}" destId="{29911FA6-EE00-4E44-ACF7-E900112ECAC5}" srcOrd="0" destOrd="0" presId="urn:microsoft.com/office/officeart/2018/2/layout/IconVerticalSolidList"/>
    <dgm:cxn modelId="{F63B1600-67D5-4E2D-9050-95E47B4B5C4E}" type="presParOf" srcId="{2C7B193F-65C7-499C-90A3-293FD4BDA322}" destId="{EA063156-28F5-4E82-8628-59B382433708}" srcOrd="0" destOrd="0" presId="urn:microsoft.com/office/officeart/2018/2/layout/IconVerticalSolidList"/>
    <dgm:cxn modelId="{468989DF-E640-49D1-A0AA-D51602611523}" type="presParOf" srcId="{EA063156-28F5-4E82-8628-59B382433708}" destId="{218984E1-71F6-45B1-9171-8C3AC6FD66AB}" srcOrd="0" destOrd="0" presId="urn:microsoft.com/office/officeart/2018/2/layout/IconVerticalSolidList"/>
    <dgm:cxn modelId="{E3A96674-5833-4E3E-A14F-D215FA2BE47B}" type="presParOf" srcId="{EA063156-28F5-4E82-8628-59B382433708}" destId="{EE1582D4-4B81-4E32-9680-0DEBD1AB354B}" srcOrd="1" destOrd="0" presId="urn:microsoft.com/office/officeart/2018/2/layout/IconVerticalSolidList"/>
    <dgm:cxn modelId="{66C1BA45-CF83-406B-983B-BD1D256EE750}" type="presParOf" srcId="{EA063156-28F5-4E82-8628-59B382433708}" destId="{9537F8C7-DC07-4C16-9E99-036BC9782356}" srcOrd="2" destOrd="0" presId="urn:microsoft.com/office/officeart/2018/2/layout/IconVerticalSolidList"/>
    <dgm:cxn modelId="{810220F4-C60B-41B2-AFB7-FDC006EA59ED}" type="presParOf" srcId="{EA063156-28F5-4E82-8628-59B382433708}" destId="{978EBF4B-E6CD-44AE-9C27-279E7BD85BB3}" srcOrd="3" destOrd="0" presId="urn:microsoft.com/office/officeart/2018/2/layout/IconVerticalSolidList"/>
    <dgm:cxn modelId="{BCBF7657-FCDE-4B6F-9DD1-D8CEC1952D77}" type="presParOf" srcId="{2C7B193F-65C7-499C-90A3-293FD4BDA322}" destId="{3126A579-034D-4B2B-A91B-4671582DE03A}" srcOrd="1" destOrd="0" presId="urn:microsoft.com/office/officeart/2018/2/layout/IconVerticalSolidList"/>
    <dgm:cxn modelId="{B10EDB75-8CEE-41EE-A5A7-B1F0EECD5038}" type="presParOf" srcId="{2C7B193F-65C7-499C-90A3-293FD4BDA322}" destId="{4DC34C23-6A39-4E66-A852-C66433673201}" srcOrd="2" destOrd="0" presId="urn:microsoft.com/office/officeart/2018/2/layout/IconVerticalSolidList"/>
    <dgm:cxn modelId="{D3B5A875-BE40-4648-822F-F859C690BEB3}" type="presParOf" srcId="{4DC34C23-6A39-4E66-A852-C66433673201}" destId="{657B6D5C-99C6-47C4-91C9-C9591FBFAC7C}" srcOrd="0" destOrd="0" presId="urn:microsoft.com/office/officeart/2018/2/layout/IconVerticalSolidList"/>
    <dgm:cxn modelId="{0A4462B4-8FE5-4B24-AF9A-64B540F35E50}" type="presParOf" srcId="{4DC34C23-6A39-4E66-A852-C66433673201}" destId="{60A55308-2D91-4F55-9A75-8B8B6A1EA323}" srcOrd="1" destOrd="0" presId="urn:microsoft.com/office/officeart/2018/2/layout/IconVerticalSolidList"/>
    <dgm:cxn modelId="{5BAE21A5-DE1E-41D8-B81B-8788F9232A88}" type="presParOf" srcId="{4DC34C23-6A39-4E66-A852-C66433673201}" destId="{9767F21D-27A3-42AF-9DC0-32FCC15CEF42}" srcOrd="2" destOrd="0" presId="urn:microsoft.com/office/officeart/2018/2/layout/IconVerticalSolidList"/>
    <dgm:cxn modelId="{656D916D-53C5-4D6F-8435-2F0D2DA977A6}" type="presParOf" srcId="{4DC34C23-6A39-4E66-A852-C66433673201}" destId="{29911FA6-EE00-4E44-ACF7-E900112ECAC5}" srcOrd="3" destOrd="0" presId="urn:microsoft.com/office/officeart/2018/2/layout/IconVerticalSolidList"/>
    <dgm:cxn modelId="{5DB7DFCD-207B-453D-A9CE-6485A3A42BE7}" type="presParOf" srcId="{2C7B193F-65C7-499C-90A3-293FD4BDA322}" destId="{9953BDBD-08C5-459B-B5BA-8862663CD4F0}" srcOrd="3" destOrd="0" presId="urn:microsoft.com/office/officeart/2018/2/layout/IconVerticalSolidList"/>
    <dgm:cxn modelId="{50475674-94B1-4B6F-8119-173182AA4957}" type="presParOf" srcId="{2C7B193F-65C7-499C-90A3-293FD4BDA322}" destId="{7A9FAA4C-4AC4-4B01-ABBA-E319263C4AAF}" srcOrd="4" destOrd="0" presId="urn:microsoft.com/office/officeart/2018/2/layout/IconVerticalSolidList"/>
    <dgm:cxn modelId="{574ABC7F-6222-4113-948C-69E0487D232F}" type="presParOf" srcId="{7A9FAA4C-4AC4-4B01-ABBA-E319263C4AAF}" destId="{A46FE91E-3255-40BC-AF8C-D5E0C837224F}" srcOrd="0" destOrd="0" presId="urn:microsoft.com/office/officeart/2018/2/layout/IconVerticalSolidList"/>
    <dgm:cxn modelId="{AF0143D6-E6B9-4CEC-B2CB-381CD0CE4142}" type="presParOf" srcId="{7A9FAA4C-4AC4-4B01-ABBA-E319263C4AAF}" destId="{25563788-2305-4E30-ACD1-C31F642F0FAE}" srcOrd="1" destOrd="0" presId="urn:microsoft.com/office/officeart/2018/2/layout/IconVerticalSolidList"/>
    <dgm:cxn modelId="{96B888CE-F33D-41AF-92CF-4BD28A66C3A3}" type="presParOf" srcId="{7A9FAA4C-4AC4-4B01-ABBA-E319263C4AAF}" destId="{8FA7BC82-9D65-48F6-8C61-31AC565D8F93}" srcOrd="2" destOrd="0" presId="urn:microsoft.com/office/officeart/2018/2/layout/IconVerticalSolidList"/>
    <dgm:cxn modelId="{5FA712AB-C0B2-4785-9444-E051222F2A62}" type="presParOf" srcId="{7A9FAA4C-4AC4-4B01-ABBA-E319263C4AAF}" destId="{25C578D2-6A21-424B-9693-E3EA9FE9E41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BE96F-9092-0A44-9F2A-93C5694658BF}">
      <dsp:nvSpPr>
        <dsp:cNvPr id="0" name=""/>
        <dsp:cNvSpPr/>
      </dsp:nvSpPr>
      <dsp:spPr>
        <a:xfrm>
          <a:off x="0" y="593061"/>
          <a:ext cx="4686300" cy="581489"/>
        </a:xfrm>
        <a:prstGeom prst="roundRect">
          <a:avLst>
            <a:gd name="adj" fmla="val 10000"/>
          </a:avLst>
        </a:prstGeom>
        <a:solidFill>
          <a:srgbClr val="7030A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A61D91-DB60-E44E-B369-949AA7DC6579}">
      <dsp:nvSpPr>
        <dsp:cNvPr id="0" name=""/>
        <dsp:cNvSpPr/>
      </dsp:nvSpPr>
      <dsp:spPr>
        <a:xfrm>
          <a:off x="117121" y="794441"/>
          <a:ext cx="213155" cy="212947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5000" b="-5000"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34DE3E-EA34-5546-8DFC-1745D7D1E5EE}">
      <dsp:nvSpPr>
        <dsp:cNvPr id="0" name=""/>
        <dsp:cNvSpPr/>
      </dsp:nvSpPr>
      <dsp:spPr>
        <a:xfrm>
          <a:off x="371203" y="592450"/>
          <a:ext cx="4138756" cy="568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184" tIns="60184" rIns="60184" bIns="60184" numCol="1" spcCol="1270" anchor="ctr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At the start all players build two settlements and two roads.</a:t>
          </a:r>
        </a:p>
      </dsp:txBody>
      <dsp:txXfrm>
        <a:off x="371203" y="592450"/>
        <a:ext cx="4138756" cy="568666"/>
      </dsp:txXfrm>
    </dsp:sp>
    <dsp:sp modelId="{4749F211-4AFA-4116-8001-D269C29E1E5C}">
      <dsp:nvSpPr>
        <dsp:cNvPr id="0" name=""/>
        <dsp:cNvSpPr/>
      </dsp:nvSpPr>
      <dsp:spPr>
        <a:xfrm>
          <a:off x="0" y="1418159"/>
          <a:ext cx="4686300" cy="5669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DB902E-0ABC-48C9-951D-E2E6EE4821BA}">
      <dsp:nvSpPr>
        <dsp:cNvPr id="0" name=""/>
        <dsp:cNvSpPr/>
      </dsp:nvSpPr>
      <dsp:spPr>
        <a:xfrm>
          <a:off x="117121" y="1595149"/>
          <a:ext cx="213155" cy="21294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31000" r="-31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A79350-6F2B-4DB5-93A2-D286E02C5458}">
      <dsp:nvSpPr>
        <dsp:cNvPr id="0" name=""/>
        <dsp:cNvSpPr/>
      </dsp:nvSpPr>
      <dsp:spPr>
        <a:xfrm>
          <a:off x="382998" y="1421040"/>
          <a:ext cx="4138756" cy="568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184" tIns="60184" rIns="60184" bIns="6018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One can trade cards with other players</a:t>
          </a:r>
        </a:p>
      </dsp:txBody>
      <dsp:txXfrm>
        <a:off x="382998" y="1421040"/>
        <a:ext cx="4138756" cy="568666"/>
      </dsp:txXfrm>
    </dsp:sp>
    <dsp:sp modelId="{2F00BB36-0CBA-4943-925A-4CDD432BDA0F}">
      <dsp:nvSpPr>
        <dsp:cNvPr id="0" name=""/>
        <dsp:cNvSpPr/>
      </dsp:nvSpPr>
      <dsp:spPr>
        <a:xfrm>
          <a:off x="0" y="2218867"/>
          <a:ext cx="4686300" cy="58135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854724-8FE8-40B3-A0E2-E477290C41C1}">
      <dsp:nvSpPr>
        <dsp:cNvPr id="0" name=""/>
        <dsp:cNvSpPr/>
      </dsp:nvSpPr>
      <dsp:spPr>
        <a:xfrm>
          <a:off x="117121" y="2403069"/>
          <a:ext cx="213155" cy="212947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BC3E1C-99EE-4E26-B904-D94C9370D24F}">
      <dsp:nvSpPr>
        <dsp:cNvPr id="0" name=""/>
        <dsp:cNvSpPr/>
      </dsp:nvSpPr>
      <dsp:spPr>
        <a:xfrm>
          <a:off x="404271" y="2251678"/>
          <a:ext cx="4138756" cy="568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184" tIns="60184" rIns="60184" bIns="6018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If a seven is rolled players with more than 7 cards must dropped half of there cards (round down)</a:t>
          </a:r>
        </a:p>
      </dsp:txBody>
      <dsp:txXfrm>
        <a:off x="404271" y="2251678"/>
        <a:ext cx="4138756" cy="568666"/>
      </dsp:txXfrm>
    </dsp:sp>
    <dsp:sp modelId="{2DF06B74-BA1E-44EC-B4AC-3FED51FA0A08}">
      <dsp:nvSpPr>
        <dsp:cNvPr id="0" name=""/>
        <dsp:cNvSpPr/>
      </dsp:nvSpPr>
      <dsp:spPr>
        <a:xfrm>
          <a:off x="0" y="3026787"/>
          <a:ext cx="4686300" cy="63731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703EB5-BAFA-4555-9D68-156C59F03097}">
      <dsp:nvSpPr>
        <dsp:cNvPr id="0" name=""/>
        <dsp:cNvSpPr/>
      </dsp:nvSpPr>
      <dsp:spPr>
        <a:xfrm>
          <a:off x="117121" y="3238969"/>
          <a:ext cx="213155" cy="212947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7AB8CE-C12A-4A4C-A0CF-61E64F796608}">
      <dsp:nvSpPr>
        <dsp:cNvPr id="0" name=""/>
        <dsp:cNvSpPr/>
      </dsp:nvSpPr>
      <dsp:spPr>
        <a:xfrm>
          <a:off x="415487" y="3060891"/>
          <a:ext cx="4138756" cy="568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184" tIns="60184" rIns="60184" bIns="6018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When a seven is rolled (or knight played) the current player gets to move the robber to a new tile and a take a random card from a player on that tile.</a:t>
          </a:r>
        </a:p>
      </dsp:txBody>
      <dsp:txXfrm>
        <a:off x="415487" y="3060891"/>
        <a:ext cx="4138756" cy="568666"/>
      </dsp:txXfrm>
    </dsp:sp>
    <dsp:sp modelId="{9ABE9E56-B664-4EE6-BBFA-2FBDC338F82B}">
      <dsp:nvSpPr>
        <dsp:cNvPr id="0" name=""/>
        <dsp:cNvSpPr/>
      </dsp:nvSpPr>
      <dsp:spPr>
        <a:xfrm>
          <a:off x="0" y="3862688"/>
          <a:ext cx="4686300" cy="48287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1442F0-3897-4DE2-AB6E-71B5D0E4E613}">
      <dsp:nvSpPr>
        <dsp:cNvPr id="0" name=""/>
        <dsp:cNvSpPr/>
      </dsp:nvSpPr>
      <dsp:spPr>
        <a:xfrm>
          <a:off x="117121" y="3997650"/>
          <a:ext cx="213155" cy="212947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/>
          <a:stretch>
            <a:fillRect l="-13000" r="-13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0B672F-2F39-4C6D-A653-6348BFEE6C36}">
      <dsp:nvSpPr>
        <dsp:cNvPr id="0" name=""/>
        <dsp:cNvSpPr/>
      </dsp:nvSpPr>
      <dsp:spPr>
        <a:xfrm>
          <a:off x="415777" y="3818553"/>
          <a:ext cx="4138756" cy="568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184" tIns="60184" rIns="60184" bIns="6018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Cards can be traded in at 4:1, unless the player has a special port.</a:t>
          </a:r>
        </a:p>
      </dsp:txBody>
      <dsp:txXfrm>
        <a:off x="415777" y="3818553"/>
        <a:ext cx="4138756" cy="568666"/>
      </dsp:txXfrm>
    </dsp:sp>
    <dsp:sp modelId="{C823A511-A495-4EF6-89BC-C8FD417DBE07}">
      <dsp:nvSpPr>
        <dsp:cNvPr id="0" name=""/>
        <dsp:cNvSpPr/>
      </dsp:nvSpPr>
      <dsp:spPr>
        <a:xfrm>
          <a:off x="0" y="4621368"/>
          <a:ext cx="4686300" cy="72498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7AD15C-176A-47C5-A17D-236AB9D7EFB6}">
      <dsp:nvSpPr>
        <dsp:cNvPr id="0" name=""/>
        <dsp:cNvSpPr/>
      </dsp:nvSpPr>
      <dsp:spPr>
        <a:xfrm>
          <a:off x="117121" y="4877387"/>
          <a:ext cx="213155" cy="212947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0E5DDA-2B59-4C15-AD04-DC046B02BAAD}">
      <dsp:nvSpPr>
        <dsp:cNvPr id="0" name=""/>
        <dsp:cNvSpPr/>
      </dsp:nvSpPr>
      <dsp:spPr>
        <a:xfrm>
          <a:off x="436885" y="4727212"/>
          <a:ext cx="4138756" cy="568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184" tIns="60184" rIns="60184" bIns="6018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Development cards can either be point cards, a knight, help build roads, steal cards from other players, or allow you to take any two resources. </a:t>
          </a:r>
        </a:p>
      </dsp:txBody>
      <dsp:txXfrm>
        <a:off x="436885" y="4727212"/>
        <a:ext cx="4138756" cy="5686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9B521D-89B2-454B-8D9C-2438A7843061}">
      <dsp:nvSpPr>
        <dsp:cNvPr id="0" name=""/>
        <dsp:cNvSpPr/>
      </dsp:nvSpPr>
      <dsp:spPr>
        <a:xfrm>
          <a:off x="145153" y="800136"/>
          <a:ext cx="1005669" cy="100566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8E50EC-94D5-4914-90CE-707B67FAC8D9}">
      <dsp:nvSpPr>
        <dsp:cNvPr id="0" name=""/>
        <dsp:cNvSpPr/>
      </dsp:nvSpPr>
      <dsp:spPr>
        <a:xfrm>
          <a:off x="356344" y="1011326"/>
          <a:ext cx="583288" cy="5832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8E35FE-97FD-4499-A80F-F578D0C78719}">
      <dsp:nvSpPr>
        <dsp:cNvPr id="0" name=""/>
        <dsp:cNvSpPr/>
      </dsp:nvSpPr>
      <dsp:spPr>
        <a:xfrm>
          <a:off x="1366323" y="800136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Fails to properly use the robber</a:t>
          </a:r>
        </a:p>
      </dsp:txBody>
      <dsp:txXfrm>
        <a:off x="1366323" y="800136"/>
        <a:ext cx="2370505" cy="1005669"/>
      </dsp:txXfrm>
    </dsp:sp>
    <dsp:sp modelId="{80C75DAE-51D5-4DA8-8D35-7A28FFAA0D0A}">
      <dsp:nvSpPr>
        <dsp:cNvPr id="0" name=""/>
        <dsp:cNvSpPr/>
      </dsp:nvSpPr>
      <dsp:spPr>
        <a:xfrm>
          <a:off x="4149871" y="800136"/>
          <a:ext cx="1005669" cy="100566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136E78-F55D-4D04-8A7A-47AC92BDB6D6}">
      <dsp:nvSpPr>
        <dsp:cNvPr id="0" name=""/>
        <dsp:cNvSpPr/>
      </dsp:nvSpPr>
      <dsp:spPr>
        <a:xfrm>
          <a:off x="4361061" y="1011326"/>
          <a:ext cx="583288" cy="583288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AC92F6-7AB1-4043-B273-77FF1F61C4BB}">
      <dsp:nvSpPr>
        <dsp:cNvPr id="0" name=""/>
        <dsp:cNvSpPr/>
      </dsp:nvSpPr>
      <dsp:spPr>
        <a:xfrm>
          <a:off x="5371040" y="800136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Tends to build in sub-par areas</a:t>
          </a:r>
        </a:p>
      </dsp:txBody>
      <dsp:txXfrm>
        <a:off x="5371040" y="800136"/>
        <a:ext cx="2370505" cy="1005669"/>
      </dsp:txXfrm>
    </dsp:sp>
    <dsp:sp modelId="{88F47BED-D0A9-4DCD-A15C-6C9D3994A272}">
      <dsp:nvSpPr>
        <dsp:cNvPr id="0" name=""/>
        <dsp:cNvSpPr/>
      </dsp:nvSpPr>
      <dsp:spPr>
        <a:xfrm>
          <a:off x="145153" y="2545532"/>
          <a:ext cx="1005669" cy="100566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6F78FA-DEAE-4B54-A0A5-FFDA30557CFA}">
      <dsp:nvSpPr>
        <dsp:cNvPr id="0" name=""/>
        <dsp:cNvSpPr/>
      </dsp:nvSpPr>
      <dsp:spPr>
        <a:xfrm>
          <a:off x="356344" y="2756723"/>
          <a:ext cx="583288" cy="583288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D57869-B537-456B-A443-1C7B9B8B9F3D}">
      <dsp:nvSpPr>
        <dsp:cNvPr id="0" name=""/>
        <dsp:cNvSpPr/>
      </dsp:nvSpPr>
      <dsp:spPr>
        <a:xfrm>
          <a:off x="1366323" y="2545532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Continuously trades in cards losing good building opportunities</a:t>
          </a:r>
        </a:p>
      </dsp:txBody>
      <dsp:txXfrm>
        <a:off x="1366323" y="2545532"/>
        <a:ext cx="2370505" cy="1005669"/>
      </dsp:txXfrm>
    </dsp:sp>
    <dsp:sp modelId="{4D3CC29A-36C5-4B72-8332-B5338031B138}">
      <dsp:nvSpPr>
        <dsp:cNvPr id="0" name=""/>
        <dsp:cNvSpPr/>
      </dsp:nvSpPr>
      <dsp:spPr>
        <a:xfrm>
          <a:off x="4149871" y="2545532"/>
          <a:ext cx="1005669" cy="100566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D88289-D9D5-45EC-AA88-A7A3983D60E1}">
      <dsp:nvSpPr>
        <dsp:cNvPr id="0" name=""/>
        <dsp:cNvSpPr/>
      </dsp:nvSpPr>
      <dsp:spPr>
        <a:xfrm>
          <a:off x="4361061" y="2756723"/>
          <a:ext cx="583288" cy="583288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7038CA-3938-4539-9430-06E2A5D97DD2}">
      <dsp:nvSpPr>
        <dsp:cNvPr id="0" name=""/>
        <dsp:cNvSpPr/>
      </dsp:nvSpPr>
      <dsp:spPr>
        <a:xfrm>
          <a:off x="5371040" y="2545532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Roads are all over the place</a:t>
          </a:r>
        </a:p>
      </dsp:txBody>
      <dsp:txXfrm>
        <a:off x="5371040" y="2545532"/>
        <a:ext cx="2370505" cy="10056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9B521D-89B2-454B-8D9C-2438A7843061}">
      <dsp:nvSpPr>
        <dsp:cNvPr id="0" name=""/>
        <dsp:cNvSpPr/>
      </dsp:nvSpPr>
      <dsp:spPr>
        <a:xfrm>
          <a:off x="145153" y="800136"/>
          <a:ext cx="1005669" cy="100566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8E50EC-94D5-4914-90CE-707B67FAC8D9}">
      <dsp:nvSpPr>
        <dsp:cNvPr id="0" name=""/>
        <dsp:cNvSpPr/>
      </dsp:nvSpPr>
      <dsp:spPr>
        <a:xfrm>
          <a:off x="356344" y="1011326"/>
          <a:ext cx="583288" cy="5832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8E35FE-97FD-4499-A80F-F578D0C78719}">
      <dsp:nvSpPr>
        <dsp:cNvPr id="0" name=""/>
        <dsp:cNvSpPr/>
      </dsp:nvSpPr>
      <dsp:spPr>
        <a:xfrm>
          <a:off x="1366323" y="800136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Good robber movement</a:t>
          </a:r>
        </a:p>
      </dsp:txBody>
      <dsp:txXfrm>
        <a:off x="1366323" y="800136"/>
        <a:ext cx="2370505" cy="1005669"/>
      </dsp:txXfrm>
    </dsp:sp>
    <dsp:sp modelId="{80C75DAE-51D5-4DA8-8D35-7A28FFAA0D0A}">
      <dsp:nvSpPr>
        <dsp:cNvPr id="0" name=""/>
        <dsp:cNvSpPr/>
      </dsp:nvSpPr>
      <dsp:spPr>
        <a:xfrm>
          <a:off x="4149871" y="800136"/>
          <a:ext cx="1005669" cy="100566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136E78-F55D-4D04-8A7A-47AC92BDB6D6}">
      <dsp:nvSpPr>
        <dsp:cNvPr id="0" name=""/>
        <dsp:cNvSpPr/>
      </dsp:nvSpPr>
      <dsp:spPr>
        <a:xfrm>
          <a:off x="4361061" y="1011326"/>
          <a:ext cx="583288" cy="583288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AC92F6-7AB1-4043-B273-77FF1F61C4BB}">
      <dsp:nvSpPr>
        <dsp:cNvPr id="0" name=""/>
        <dsp:cNvSpPr/>
      </dsp:nvSpPr>
      <dsp:spPr>
        <a:xfrm>
          <a:off x="5371040" y="800136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Tends to build in sub-par areas</a:t>
          </a:r>
        </a:p>
      </dsp:txBody>
      <dsp:txXfrm>
        <a:off x="5371040" y="800136"/>
        <a:ext cx="2370505" cy="1005669"/>
      </dsp:txXfrm>
    </dsp:sp>
    <dsp:sp modelId="{88F47BED-D0A9-4DCD-A15C-6C9D3994A272}">
      <dsp:nvSpPr>
        <dsp:cNvPr id="0" name=""/>
        <dsp:cNvSpPr/>
      </dsp:nvSpPr>
      <dsp:spPr>
        <a:xfrm>
          <a:off x="145153" y="2545532"/>
          <a:ext cx="1005669" cy="100566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6F78FA-DEAE-4B54-A0A5-FFDA30557CFA}">
      <dsp:nvSpPr>
        <dsp:cNvPr id="0" name=""/>
        <dsp:cNvSpPr/>
      </dsp:nvSpPr>
      <dsp:spPr>
        <a:xfrm>
          <a:off x="356344" y="2756723"/>
          <a:ext cx="583288" cy="583288"/>
        </a:xfrm>
        <a:prstGeom prst="rect">
          <a:avLst/>
        </a:prstGeom>
        <a:blipFill>
          <a:blip xmlns:r="http://schemas.openxmlformats.org/officeDocument/2006/relationships"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D57869-B537-456B-A443-1C7B9B8B9F3D}">
      <dsp:nvSpPr>
        <dsp:cNvPr id="0" name=""/>
        <dsp:cNvSpPr/>
      </dsp:nvSpPr>
      <dsp:spPr>
        <a:xfrm>
          <a:off x="1366323" y="2545532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Prioritizes building</a:t>
          </a:r>
        </a:p>
      </dsp:txBody>
      <dsp:txXfrm>
        <a:off x="1366323" y="2545532"/>
        <a:ext cx="2370505" cy="1005669"/>
      </dsp:txXfrm>
    </dsp:sp>
    <dsp:sp modelId="{4D3CC29A-36C5-4B72-8332-B5338031B138}">
      <dsp:nvSpPr>
        <dsp:cNvPr id="0" name=""/>
        <dsp:cNvSpPr/>
      </dsp:nvSpPr>
      <dsp:spPr>
        <a:xfrm>
          <a:off x="4149871" y="2545532"/>
          <a:ext cx="1005669" cy="100566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D88289-D9D5-45EC-AA88-A7A3983D60E1}">
      <dsp:nvSpPr>
        <dsp:cNvPr id="0" name=""/>
        <dsp:cNvSpPr/>
      </dsp:nvSpPr>
      <dsp:spPr>
        <a:xfrm>
          <a:off x="4361061" y="2756723"/>
          <a:ext cx="583288" cy="583288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7038CA-3938-4539-9430-06E2A5D97DD2}">
      <dsp:nvSpPr>
        <dsp:cNvPr id="0" name=""/>
        <dsp:cNvSpPr/>
      </dsp:nvSpPr>
      <dsp:spPr>
        <a:xfrm>
          <a:off x="5371040" y="2545532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Roads are all over the place</a:t>
          </a:r>
        </a:p>
      </dsp:txBody>
      <dsp:txXfrm>
        <a:off x="5371040" y="2545532"/>
        <a:ext cx="2370505" cy="100566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9B521D-89B2-454B-8D9C-2438A7843061}">
      <dsp:nvSpPr>
        <dsp:cNvPr id="0" name=""/>
        <dsp:cNvSpPr/>
      </dsp:nvSpPr>
      <dsp:spPr>
        <a:xfrm>
          <a:off x="145153" y="800136"/>
          <a:ext cx="1005669" cy="100566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8E50EC-94D5-4914-90CE-707B67FAC8D9}">
      <dsp:nvSpPr>
        <dsp:cNvPr id="0" name=""/>
        <dsp:cNvSpPr/>
      </dsp:nvSpPr>
      <dsp:spPr>
        <a:xfrm>
          <a:off x="356344" y="1011326"/>
          <a:ext cx="583288" cy="5832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8E35FE-97FD-4499-A80F-F578D0C78719}">
      <dsp:nvSpPr>
        <dsp:cNvPr id="0" name=""/>
        <dsp:cNvSpPr/>
      </dsp:nvSpPr>
      <dsp:spPr>
        <a:xfrm>
          <a:off x="1366323" y="800136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Good robber movement</a:t>
          </a:r>
        </a:p>
      </dsp:txBody>
      <dsp:txXfrm>
        <a:off x="1366323" y="800136"/>
        <a:ext cx="2370505" cy="1005669"/>
      </dsp:txXfrm>
    </dsp:sp>
    <dsp:sp modelId="{88F47BED-D0A9-4DCD-A15C-6C9D3994A272}">
      <dsp:nvSpPr>
        <dsp:cNvPr id="0" name=""/>
        <dsp:cNvSpPr/>
      </dsp:nvSpPr>
      <dsp:spPr>
        <a:xfrm>
          <a:off x="4149871" y="800136"/>
          <a:ext cx="1005669" cy="100566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6F78FA-DEAE-4B54-A0A5-FFDA30557CFA}">
      <dsp:nvSpPr>
        <dsp:cNvPr id="0" name=""/>
        <dsp:cNvSpPr/>
      </dsp:nvSpPr>
      <dsp:spPr>
        <a:xfrm>
          <a:off x="4361061" y="1011326"/>
          <a:ext cx="583288" cy="583288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D57869-B537-456B-A443-1C7B9B8B9F3D}">
      <dsp:nvSpPr>
        <dsp:cNvPr id="0" name=""/>
        <dsp:cNvSpPr/>
      </dsp:nvSpPr>
      <dsp:spPr>
        <a:xfrm>
          <a:off x="5371040" y="800136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Could build more</a:t>
          </a:r>
        </a:p>
      </dsp:txBody>
      <dsp:txXfrm>
        <a:off x="5371040" y="800136"/>
        <a:ext cx="2370505" cy="1005669"/>
      </dsp:txXfrm>
    </dsp:sp>
    <dsp:sp modelId="{4D3CC29A-36C5-4B72-8332-B5338031B138}">
      <dsp:nvSpPr>
        <dsp:cNvPr id="0" name=""/>
        <dsp:cNvSpPr/>
      </dsp:nvSpPr>
      <dsp:spPr>
        <a:xfrm>
          <a:off x="145153" y="2545532"/>
          <a:ext cx="1005669" cy="100566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D88289-D9D5-45EC-AA88-A7A3983D60E1}">
      <dsp:nvSpPr>
        <dsp:cNvPr id="0" name=""/>
        <dsp:cNvSpPr/>
      </dsp:nvSpPr>
      <dsp:spPr>
        <a:xfrm>
          <a:off x="356344" y="2756723"/>
          <a:ext cx="583288" cy="5832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7038CA-3938-4539-9430-06E2A5D97DD2}">
      <dsp:nvSpPr>
        <dsp:cNvPr id="0" name=""/>
        <dsp:cNvSpPr/>
      </dsp:nvSpPr>
      <dsp:spPr>
        <a:xfrm>
          <a:off x="1366323" y="2545532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Excellent placement</a:t>
          </a:r>
        </a:p>
      </dsp:txBody>
      <dsp:txXfrm>
        <a:off x="1366323" y="2545532"/>
        <a:ext cx="2370505" cy="1005669"/>
      </dsp:txXfrm>
    </dsp:sp>
    <dsp:sp modelId="{80C75DAE-51D5-4DA8-8D35-7A28FFAA0D0A}">
      <dsp:nvSpPr>
        <dsp:cNvPr id="0" name=""/>
        <dsp:cNvSpPr/>
      </dsp:nvSpPr>
      <dsp:spPr>
        <a:xfrm>
          <a:off x="4149871" y="2545532"/>
          <a:ext cx="1005669" cy="100566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136E78-F55D-4D04-8A7A-47AC92BDB6D6}">
      <dsp:nvSpPr>
        <dsp:cNvPr id="0" name=""/>
        <dsp:cNvSpPr/>
      </dsp:nvSpPr>
      <dsp:spPr>
        <a:xfrm>
          <a:off x="4361061" y="2756723"/>
          <a:ext cx="583288" cy="583288"/>
        </a:xfrm>
        <a:prstGeom prst="rect">
          <a:avLst/>
        </a:prstGeom>
        <a:blipFill>
          <a:blip xmlns:r="http://schemas.openxmlformats.org/officeDocument/2006/relationships"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/>
          <a:stretch>
            <a:fillRect t="-15000" b="-1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AC92F6-7AB1-4043-B273-77FF1F61C4BB}">
      <dsp:nvSpPr>
        <dsp:cNvPr id="0" name=""/>
        <dsp:cNvSpPr/>
      </dsp:nvSpPr>
      <dsp:spPr>
        <a:xfrm>
          <a:off x="5371040" y="2545532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Doesn’t play knights</a:t>
          </a:r>
        </a:p>
      </dsp:txBody>
      <dsp:txXfrm>
        <a:off x="5371040" y="2545532"/>
        <a:ext cx="2370505" cy="100566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8984E1-71F6-45B1-9171-8C3AC6FD66AB}">
      <dsp:nvSpPr>
        <dsp:cNvPr id="0" name=""/>
        <dsp:cNvSpPr/>
      </dsp:nvSpPr>
      <dsp:spPr>
        <a:xfrm>
          <a:off x="0" y="690"/>
          <a:ext cx="4686300" cy="161568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1582D4-4B81-4E32-9680-0DEBD1AB354B}">
      <dsp:nvSpPr>
        <dsp:cNvPr id="0" name=""/>
        <dsp:cNvSpPr/>
      </dsp:nvSpPr>
      <dsp:spPr>
        <a:xfrm>
          <a:off x="488743" y="364218"/>
          <a:ext cx="888624" cy="8886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8EBF4B-E6CD-44AE-9C27-279E7BD85BB3}">
      <dsp:nvSpPr>
        <dsp:cNvPr id="0" name=""/>
        <dsp:cNvSpPr/>
      </dsp:nvSpPr>
      <dsp:spPr>
        <a:xfrm>
          <a:off x="1866111" y="690"/>
          <a:ext cx="2820188" cy="1615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993" tIns="170993" rIns="170993" bIns="17099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Learning to play knights. On average games would last for 20 rounds fewer, making it competitive with a person.</a:t>
          </a:r>
        </a:p>
      </dsp:txBody>
      <dsp:txXfrm>
        <a:off x="1866111" y="690"/>
        <a:ext cx="2820188" cy="1615680"/>
      </dsp:txXfrm>
    </dsp:sp>
    <dsp:sp modelId="{657B6D5C-99C6-47C4-91C9-C9591FBFAC7C}">
      <dsp:nvSpPr>
        <dsp:cNvPr id="0" name=""/>
        <dsp:cNvSpPr/>
      </dsp:nvSpPr>
      <dsp:spPr>
        <a:xfrm>
          <a:off x="0" y="2020291"/>
          <a:ext cx="4686300" cy="16156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A55308-2D91-4F55-9A75-8B8B6A1EA323}">
      <dsp:nvSpPr>
        <dsp:cNvPr id="0" name=""/>
        <dsp:cNvSpPr/>
      </dsp:nvSpPr>
      <dsp:spPr>
        <a:xfrm>
          <a:off x="488743" y="2383819"/>
          <a:ext cx="888624" cy="8886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911FA6-EE00-4E44-ACF7-E900112ECAC5}">
      <dsp:nvSpPr>
        <dsp:cNvPr id="0" name=""/>
        <dsp:cNvSpPr/>
      </dsp:nvSpPr>
      <dsp:spPr>
        <a:xfrm>
          <a:off x="1866111" y="2020291"/>
          <a:ext cx="2820188" cy="1615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993" tIns="170993" rIns="170993" bIns="17099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Improve stability in training. </a:t>
          </a:r>
        </a:p>
      </dsp:txBody>
      <dsp:txXfrm>
        <a:off x="1866111" y="2020291"/>
        <a:ext cx="2820188" cy="1615680"/>
      </dsp:txXfrm>
    </dsp:sp>
    <dsp:sp modelId="{A46FE91E-3255-40BC-AF8C-D5E0C837224F}">
      <dsp:nvSpPr>
        <dsp:cNvPr id="0" name=""/>
        <dsp:cNvSpPr/>
      </dsp:nvSpPr>
      <dsp:spPr>
        <a:xfrm>
          <a:off x="0" y="4039891"/>
          <a:ext cx="4686300" cy="161568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563788-2305-4E30-ACD1-C31F642F0FAE}">
      <dsp:nvSpPr>
        <dsp:cNvPr id="0" name=""/>
        <dsp:cNvSpPr/>
      </dsp:nvSpPr>
      <dsp:spPr>
        <a:xfrm>
          <a:off x="488743" y="4403420"/>
          <a:ext cx="888624" cy="8886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C578D2-6A21-424B-9693-E3EA9FE9E41A}">
      <dsp:nvSpPr>
        <dsp:cNvPr id="0" name=""/>
        <dsp:cNvSpPr/>
      </dsp:nvSpPr>
      <dsp:spPr>
        <a:xfrm>
          <a:off x="1866111" y="4039891"/>
          <a:ext cx="2820188" cy="1615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993" tIns="170993" rIns="170993" bIns="17099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Deploy the game to see how it does against real people</a:t>
          </a:r>
        </a:p>
      </dsp:txBody>
      <dsp:txXfrm>
        <a:off x="1866111" y="4039891"/>
        <a:ext cx="2820188" cy="16156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87FF3D-6110-CF46-9643-CA3845A33375}" type="datetimeFigureOut">
              <a:rPr lang="en-US" smtClean="0"/>
              <a:t>12/9/20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5DF86B-C8C3-C242-85D0-875AC6915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540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F86B-C8C3-C242-85D0-875AC6915C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928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F86B-C8C3-C242-85D0-875AC6915C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220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F86B-C8C3-C242-85D0-875AC6915C9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81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F86B-C8C3-C242-85D0-875AC6915C9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02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F86B-C8C3-C242-85D0-875AC6915C9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473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93891-A5AB-5B40-BA77-F91629878264}" type="datetimeFigureOut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B08EC-2A8A-7342-821D-676D36C6D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921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93891-A5AB-5B40-BA77-F91629878264}" type="datetimeFigureOut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B08EC-2A8A-7342-821D-676D36C6D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391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93891-A5AB-5B40-BA77-F91629878264}" type="datetimeFigureOut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B08EC-2A8A-7342-821D-676D36C6D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91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93891-A5AB-5B40-BA77-F91629878264}" type="datetimeFigureOut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B08EC-2A8A-7342-821D-676D36C6D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110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93891-A5AB-5B40-BA77-F91629878264}" type="datetimeFigureOut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B08EC-2A8A-7342-821D-676D36C6D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07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93891-A5AB-5B40-BA77-F91629878264}" type="datetimeFigureOut">
              <a:rPr lang="en-US" smtClean="0"/>
              <a:t>12/9/20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B08EC-2A8A-7342-821D-676D36C6D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162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93891-A5AB-5B40-BA77-F91629878264}" type="datetimeFigureOut">
              <a:rPr lang="en-US" smtClean="0"/>
              <a:t>12/9/20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B08EC-2A8A-7342-821D-676D36C6D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107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93891-A5AB-5B40-BA77-F91629878264}" type="datetimeFigureOut">
              <a:rPr lang="en-US" smtClean="0"/>
              <a:t>12/9/20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B08EC-2A8A-7342-821D-676D36C6D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17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93891-A5AB-5B40-BA77-F91629878264}" type="datetimeFigureOut">
              <a:rPr lang="en-US" smtClean="0"/>
              <a:t>12/9/20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B08EC-2A8A-7342-821D-676D36C6D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90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93891-A5AB-5B40-BA77-F91629878264}" type="datetimeFigureOut">
              <a:rPr lang="en-US" smtClean="0"/>
              <a:t>12/9/20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B08EC-2A8A-7342-821D-676D36C6D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96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93891-A5AB-5B40-BA77-F91629878264}" type="datetimeFigureOut">
              <a:rPr lang="en-US" smtClean="0"/>
              <a:t>12/9/20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B08EC-2A8A-7342-821D-676D36C6D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755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593891-A5AB-5B40-BA77-F91629878264}" type="datetimeFigureOut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5B08EC-2A8A-7342-821D-676D36C6D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377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48943191/how-does-neural-network-know-which-reward-it-got-from-action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22875A-D5BF-564B-BCF1-75EAD4E0C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C4FA70-B0D3-384D-B246-EB8C989566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985" y="575934"/>
            <a:ext cx="7772400" cy="1058425"/>
          </a:xfrm>
        </p:spPr>
        <p:txBody>
          <a:bodyPr/>
          <a:lstStyle/>
          <a:p>
            <a:r>
              <a:rPr lang="en-US" b="1" dirty="0"/>
              <a:t>Catan: Deep Q-Learning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DDE01C-81F4-4849-9048-4C1882895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991717"/>
            <a:ext cx="6858000" cy="580697"/>
          </a:xfrm>
        </p:spPr>
        <p:txBody>
          <a:bodyPr/>
          <a:lstStyle/>
          <a:p>
            <a:r>
              <a:rPr lang="en-US" b="1" dirty="0"/>
              <a:t>Adam Mann (aim2127)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48551B-C92E-284A-B252-6B37A91582CB}"/>
              </a:ext>
            </a:extLst>
          </p:cNvPr>
          <p:cNvSpPr txBox="1"/>
          <p:nvPr/>
        </p:nvSpPr>
        <p:spPr>
          <a:xfrm>
            <a:off x="1626477" y="1502407"/>
            <a:ext cx="6642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Double-Deep Q-Learning in a Multi-Agent Doubly-Stochastic,</a:t>
            </a:r>
          </a:p>
          <a:p>
            <a:r>
              <a:rPr lang="en-US" sz="2000" dirty="0"/>
              <a:t> High Dimensional, Multi-Incongruent-Channel Setting</a:t>
            </a:r>
          </a:p>
        </p:txBody>
      </p:sp>
    </p:spTree>
    <p:extLst>
      <p:ext uri="{BB962C8B-B14F-4D97-AF65-F5344CB8AC3E}">
        <p14:creationId xmlns:p14="http://schemas.microsoft.com/office/powerpoint/2010/main" val="127114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Left Brace 25">
            <a:extLst>
              <a:ext uri="{FF2B5EF4-FFF2-40B4-BE49-F238E27FC236}">
                <a16:creationId xmlns:a16="http://schemas.microsoft.com/office/drawing/2014/main" id="{34D1E3D1-405F-634F-906D-F52F17870376}"/>
              </a:ext>
            </a:extLst>
          </p:cNvPr>
          <p:cNvSpPr/>
          <p:nvPr/>
        </p:nvSpPr>
        <p:spPr>
          <a:xfrm rot="5400000">
            <a:off x="3060292" y="1393610"/>
            <a:ext cx="267354" cy="113746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D902E9-E8A6-FB41-A792-1E5C91604880}"/>
              </a:ext>
            </a:extLst>
          </p:cNvPr>
          <p:cNvSpPr txBox="1"/>
          <p:nvPr/>
        </p:nvSpPr>
        <p:spPr>
          <a:xfrm>
            <a:off x="2665171" y="1296839"/>
            <a:ext cx="10549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</a:t>
            </a:r>
          </a:p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Cards</a:t>
            </a: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C0C192BC-B3E5-594B-B59D-33FCD3F59715}"/>
              </a:ext>
            </a:extLst>
          </p:cNvPr>
          <p:cNvSpPr/>
          <p:nvPr/>
        </p:nvSpPr>
        <p:spPr>
          <a:xfrm rot="5400000">
            <a:off x="1776199" y="1408695"/>
            <a:ext cx="267353" cy="11505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A7607B-10CA-F546-8611-8BEA0ADDEF25}"/>
              </a:ext>
            </a:extLst>
          </p:cNvPr>
          <p:cNvSpPr txBox="1"/>
          <p:nvPr/>
        </p:nvSpPr>
        <p:spPr>
          <a:xfrm>
            <a:off x="1180607" y="1319495"/>
            <a:ext cx="14763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</a:p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Cards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9CB0AC4-9601-2249-A871-F62C065BD4FE}"/>
              </a:ext>
            </a:extLst>
          </p:cNvPr>
          <p:cNvGrpSpPr/>
          <p:nvPr/>
        </p:nvGrpSpPr>
        <p:grpSpPr>
          <a:xfrm>
            <a:off x="3272769" y="1237989"/>
            <a:ext cx="1671144" cy="877721"/>
            <a:chOff x="7874209" y="3987533"/>
            <a:chExt cx="1671144" cy="877721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3A6BA2F-7FEE-5149-8776-4AB88E160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4681" y="4473792"/>
              <a:ext cx="0" cy="3914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33E3EBB-8A02-0544-A0F7-B69CD4AB7F5B}"/>
                </a:ext>
              </a:extLst>
            </p:cNvPr>
            <p:cNvSpPr txBox="1"/>
            <p:nvPr/>
          </p:nvSpPr>
          <p:spPr>
            <a:xfrm>
              <a:off x="7874209" y="3987533"/>
              <a:ext cx="167114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Road </a:t>
              </a:r>
            </a:p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Locations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1E39400-0843-0246-A9BF-C35471526B76}"/>
              </a:ext>
            </a:extLst>
          </p:cNvPr>
          <p:cNvSpPr txBox="1"/>
          <p:nvPr/>
        </p:nvSpPr>
        <p:spPr>
          <a:xfrm>
            <a:off x="1089925" y="283882"/>
            <a:ext cx="71505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State Representations and Performance: </a:t>
            </a:r>
            <a:r>
              <a:rPr lang="en-US" sz="2400" dirty="0"/>
              <a:t>Version #1</a:t>
            </a:r>
            <a:endParaRPr lang="en-US" sz="3200" dirty="0"/>
          </a:p>
        </p:txBody>
      </p:sp>
      <p:sp>
        <p:nvSpPr>
          <p:cNvPr id="33" name="Rectangle 1">
            <a:extLst>
              <a:ext uri="{FF2B5EF4-FFF2-40B4-BE49-F238E27FC236}">
                <a16:creationId xmlns:a16="http://schemas.microsoft.com/office/drawing/2014/main" id="{DEC39CB5-30AB-1A4C-8F34-3400BBE3C615}"/>
              </a:ext>
            </a:extLst>
          </p:cNvPr>
          <p:cNvSpPr/>
          <p:nvPr/>
        </p:nvSpPr>
        <p:spPr>
          <a:xfrm>
            <a:off x="1089925" y="2133736"/>
            <a:ext cx="82516" cy="1460937"/>
          </a:xfrm>
          <a:custGeom>
            <a:avLst/>
            <a:gdLst>
              <a:gd name="connsiteX0" fmla="*/ 0 w 546538"/>
              <a:gd name="connsiteY0" fmla="*/ 0 h 903890"/>
              <a:gd name="connsiteX1" fmla="*/ 546538 w 546538"/>
              <a:gd name="connsiteY1" fmla="*/ 0 h 903890"/>
              <a:gd name="connsiteX2" fmla="*/ 546538 w 546538"/>
              <a:gd name="connsiteY2" fmla="*/ 903890 h 903890"/>
              <a:gd name="connsiteX3" fmla="*/ 0 w 546538"/>
              <a:gd name="connsiteY3" fmla="*/ 903890 h 903890"/>
              <a:gd name="connsiteX4" fmla="*/ 0 w 546538"/>
              <a:gd name="connsiteY4" fmla="*/ 0 h 903890"/>
              <a:gd name="connsiteX0" fmla="*/ 21021 w 546538"/>
              <a:gd name="connsiteY0" fmla="*/ 0 h 1051035"/>
              <a:gd name="connsiteX1" fmla="*/ 546538 w 546538"/>
              <a:gd name="connsiteY1" fmla="*/ 147145 h 1051035"/>
              <a:gd name="connsiteX2" fmla="*/ 546538 w 546538"/>
              <a:gd name="connsiteY2" fmla="*/ 1051035 h 1051035"/>
              <a:gd name="connsiteX3" fmla="*/ 0 w 546538"/>
              <a:gd name="connsiteY3" fmla="*/ 1051035 h 1051035"/>
              <a:gd name="connsiteX4" fmla="*/ 21021 w 546538"/>
              <a:gd name="connsiteY4" fmla="*/ 0 h 1051035"/>
              <a:gd name="connsiteX0" fmla="*/ 0 w 525517"/>
              <a:gd name="connsiteY0" fmla="*/ 0 h 1051035"/>
              <a:gd name="connsiteX1" fmla="*/ 525517 w 525517"/>
              <a:gd name="connsiteY1" fmla="*/ 147145 h 1051035"/>
              <a:gd name="connsiteX2" fmla="*/ 525517 w 525517"/>
              <a:gd name="connsiteY2" fmla="*/ 1051035 h 1051035"/>
              <a:gd name="connsiteX3" fmla="*/ 31531 w 525517"/>
              <a:gd name="connsiteY3" fmla="*/ 819807 h 1051035"/>
              <a:gd name="connsiteX4" fmla="*/ 0 w 525517"/>
              <a:gd name="connsiteY4" fmla="*/ 0 h 1051035"/>
              <a:gd name="connsiteX0" fmla="*/ 317 w 525834"/>
              <a:gd name="connsiteY0" fmla="*/ 0 h 1051035"/>
              <a:gd name="connsiteX1" fmla="*/ 525834 w 525834"/>
              <a:gd name="connsiteY1" fmla="*/ 147145 h 1051035"/>
              <a:gd name="connsiteX2" fmla="*/ 525834 w 525834"/>
              <a:gd name="connsiteY2" fmla="*/ 1051035 h 1051035"/>
              <a:gd name="connsiteX3" fmla="*/ 0 w 525834"/>
              <a:gd name="connsiteY3" fmla="*/ 827369 h 1051035"/>
              <a:gd name="connsiteX4" fmla="*/ 317 w 525834"/>
              <a:gd name="connsiteY4" fmla="*/ 0 h 1051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834" h="1051035">
                <a:moveTo>
                  <a:pt x="317" y="0"/>
                </a:moveTo>
                <a:lnTo>
                  <a:pt x="525834" y="147145"/>
                </a:lnTo>
                <a:lnTo>
                  <a:pt x="525834" y="1051035"/>
                </a:lnTo>
                <a:lnTo>
                  <a:pt x="0" y="827369"/>
                </a:lnTo>
                <a:cubicBezTo>
                  <a:pt x="106" y="551579"/>
                  <a:pt x="211" y="275790"/>
                  <a:pt x="317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B5DBE4C-701C-E048-9062-91034252B3D8}"/>
              </a:ext>
            </a:extLst>
          </p:cNvPr>
          <p:cNvGrpSpPr/>
          <p:nvPr/>
        </p:nvGrpSpPr>
        <p:grpSpPr>
          <a:xfrm>
            <a:off x="336869" y="3697670"/>
            <a:ext cx="1671144" cy="806632"/>
            <a:chOff x="7887932" y="3429000"/>
            <a:chExt cx="1671144" cy="80663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B7C3C5E-F5BA-A046-8D21-E80AA422DDE5}"/>
                </a:ext>
              </a:extLst>
            </p:cNvPr>
            <p:cNvCxnSpPr>
              <a:cxnSpLocks/>
            </p:cNvCxnSpPr>
            <p:nvPr/>
          </p:nvCxnSpPr>
          <p:spPr>
            <a:xfrm>
              <a:off x="8692055" y="3429000"/>
              <a:ext cx="0" cy="3757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03B2554-8A2D-FE43-AA49-770589209860}"/>
                </a:ext>
              </a:extLst>
            </p:cNvPr>
            <p:cNvSpPr txBox="1"/>
            <p:nvPr/>
          </p:nvSpPr>
          <p:spPr>
            <a:xfrm>
              <a:off x="7887932" y="3804745"/>
              <a:ext cx="167114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# of Played</a:t>
              </a:r>
            </a:p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Knights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AEED6DD-87C3-F14B-93B8-9AC9A4814978}"/>
              </a:ext>
            </a:extLst>
          </p:cNvPr>
          <p:cNvSpPr txBox="1"/>
          <p:nvPr/>
        </p:nvSpPr>
        <p:spPr>
          <a:xfrm>
            <a:off x="1089925" y="4883040"/>
            <a:ext cx="53424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-14 27x27 channels</a:t>
            </a:r>
          </a:p>
          <a:p>
            <a:r>
              <a:rPr lang="en-US" dirty="0"/>
              <a:t>-Similar to the methodology used by DeepMind</a:t>
            </a:r>
          </a:p>
          <a:p>
            <a:r>
              <a:rPr lang="en-US" dirty="0"/>
              <a:t>-Uses a CNN as the </a:t>
            </a:r>
            <a:r>
              <a:rPr lang="en-US" dirty="0" err="1"/>
              <a:t>QNetwork</a:t>
            </a:r>
            <a:endParaRPr lang="en-US" dirty="0"/>
          </a:p>
          <a:p>
            <a:r>
              <a:rPr lang="en-US" dirty="0"/>
              <a:t>-After 200 rounds of training never finishes a game within 110 rounds (competitive is under 40)</a:t>
            </a:r>
          </a:p>
        </p:txBody>
      </p:sp>
      <p:sp>
        <p:nvSpPr>
          <p:cNvPr id="40" name="Rectangle 1">
            <a:extLst>
              <a:ext uri="{FF2B5EF4-FFF2-40B4-BE49-F238E27FC236}">
                <a16:creationId xmlns:a16="http://schemas.microsoft.com/office/drawing/2014/main" id="{EB92FBA0-F3CC-E24C-B9C7-1A7EA954CFE6}"/>
              </a:ext>
            </a:extLst>
          </p:cNvPr>
          <p:cNvSpPr/>
          <p:nvPr/>
        </p:nvSpPr>
        <p:spPr>
          <a:xfrm>
            <a:off x="1352466" y="2133736"/>
            <a:ext cx="82516" cy="1460937"/>
          </a:xfrm>
          <a:custGeom>
            <a:avLst/>
            <a:gdLst>
              <a:gd name="connsiteX0" fmla="*/ 0 w 546538"/>
              <a:gd name="connsiteY0" fmla="*/ 0 h 903890"/>
              <a:gd name="connsiteX1" fmla="*/ 546538 w 546538"/>
              <a:gd name="connsiteY1" fmla="*/ 0 h 903890"/>
              <a:gd name="connsiteX2" fmla="*/ 546538 w 546538"/>
              <a:gd name="connsiteY2" fmla="*/ 903890 h 903890"/>
              <a:gd name="connsiteX3" fmla="*/ 0 w 546538"/>
              <a:gd name="connsiteY3" fmla="*/ 903890 h 903890"/>
              <a:gd name="connsiteX4" fmla="*/ 0 w 546538"/>
              <a:gd name="connsiteY4" fmla="*/ 0 h 903890"/>
              <a:gd name="connsiteX0" fmla="*/ 21021 w 546538"/>
              <a:gd name="connsiteY0" fmla="*/ 0 h 1051035"/>
              <a:gd name="connsiteX1" fmla="*/ 546538 w 546538"/>
              <a:gd name="connsiteY1" fmla="*/ 147145 h 1051035"/>
              <a:gd name="connsiteX2" fmla="*/ 546538 w 546538"/>
              <a:gd name="connsiteY2" fmla="*/ 1051035 h 1051035"/>
              <a:gd name="connsiteX3" fmla="*/ 0 w 546538"/>
              <a:gd name="connsiteY3" fmla="*/ 1051035 h 1051035"/>
              <a:gd name="connsiteX4" fmla="*/ 21021 w 546538"/>
              <a:gd name="connsiteY4" fmla="*/ 0 h 1051035"/>
              <a:gd name="connsiteX0" fmla="*/ 0 w 525517"/>
              <a:gd name="connsiteY0" fmla="*/ 0 h 1051035"/>
              <a:gd name="connsiteX1" fmla="*/ 525517 w 525517"/>
              <a:gd name="connsiteY1" fmla="*/ 147145 h 1051035"/>
              <a:gd name="connsiteX2" fmla="*/ 525517 w 525517"/>
              <a:gd name="connsiteY2" fmla="*/ 1051035 h 1051035"/>
              <a:gd name="connsiteX3" fmla="*/ 31531 w 525517"/>
              <a:gd name="connsiteY3" fmla="*/ 819807 h 1051035"/>
              <a:gd name="connsiteX4" fmla="*/ 0 w 525517"/>
              <a:gd name="connsiteY4" fmla="*/ 0 h 1051035"/>
              <a:gd name="connsiteX0" fmla="*/ 317 w 525834"/>
              <a:gd name="connsiteY0" fmla="*/ 0 h 1051035"/>
              <a:gd name="connsiteX1" fmla="*/ 525834 w 525834"/>
              <a:gd name="connsiteY1" fmla="*/ 147145 h 1051035"/>
              <a:gd name="connsiteX2" fmla="*/ 525834 w 525834"/>
              <a:gd name="connsiteY2" fmla="*/ 1051035 h 1051035"/>
              <a:gd name="connsiteX3" fmla="*/ 0 w 525834"/>
              <a:gd name="connsiteY3" fmla="*/ 827369 h 1051035"/>
              <a:gd name="connsiteX4" fmla="*/ 317 w 525834"/>
              <a:gd name="connsiteY4" fmla="*/ 0 h 1051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834" h="1051035">
                <a:moveTo>
                  <a:pt x="317" y="0"/>
                </a:moveTo>
                <a:lnTo>
                  <a:pt x="525834" y="147145"/>
                </a:lnTo>
                <a:lnTo>
                  <a:pt x="525834" y="1051035"/>
                </a:lnTo>
                <a:lnTo>
                  <a:pt x="0" y="827369"/>
                </a:lnTo>
                <a:cubicBezTo>
                  <a:pt x="106" y="551579"/>
                  <a:pt x="211" y="275790"/>
                  <a:pt x="317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1">
            <a:extLst>
              <a:ext uri="{FF2B5EF4-FFF2-40B4-BE49-F238E27FC236}">
                <a16:creationId xmlns:a16="http://schemas.microsoft.com/office/drawing/2014/main" id="{F3E5B045-F16B-FF4D-8A5D-D7687E8C08B4}"/>
              </a:ext>
            </a:extLst>
          </p:cNvPr>
          <p:cNvSpPr/>
          <p:nvPr/>
        </p:nvSpPr>
        <p:spPr>
          <a:xfrm>
            <a:off x="1615007" y="2133736"/>
            <a:ext cx="82516" cy="1460937"/>
          </a:xfrm>
          <a:custGeom>
            <a:avLst/>
            <a:gdLst>
              <a:gd name="connsiteX0" fmla="*/ 0 w 546538"/>
              <a:gd name="connsiteY0" fmla="*/ 0 h 903890"/>
              <a:gd name="connsiteX1" fmla="*/ 546538 w 546538"/>
              <a:gd name="connsiteY1" fmla="*/ 0 h 903890"/>
              <a:gd name="connsiteX2" fmla="*/ 546538 w 546538"/>
              <a:gd name="connsiteY2" fmla="*/ 903890 h 903890"/>
              <a:gd name="connsiteX3" fmla="*/ 0 w 546538"/>
              <a:gd name="connsiteY3" fmla="*/ 903890 h 903890"/>
              <a:gd name="connsiteX4" fmla="*/ 0 w 546538"/>
              <a:gd name="connsiteY4" fmla="*/ 0 h 903890"/>
              <a:gd name="connsiteX0" fmla="*/ 21021 w 546538"/>
              <a:gd name="connsiteY0" fmla="*/ 0 h 1051035"/>
              <a:gd name="connsiteX1" fmla="*/ 546538 w 546538"/>
              <a:gd name="connsiteY1" fmla="*/ 147145 h 1051035"/>
              <a:gd name="connsiteX2" fmla="*/ 546538 w 546538"/>
              <a:gd name="connsiteY2" fmla="*/ 1051035 h 1051035"/>
              <a:gd name="connsiteX3" fmla="*/ 0 w 546538"/>
              <a:gd name="connsiteY3" fmla="*/ 1051035 h 1051035"/>
              <a:gd name="connsiteX4" fmla="*/ 21021 w 546538"/>
              <a:gd name="connsiteY4" fmla="*/ 0 h 1051035"/>
              <a:gd name="connsiteX0" fmla="*/ 0 w 525517"/>
              <a:gd name="connsiteY0" fmla="*/ 0 h 1051035"/>
              <a:gd name="connsiteX1" fmla="*/ 525517 w 525517"/>
              <a:gd name="connsiteY1" fmla="*/ 147145 h 1051035"/>
              <a:gd name="connsiteX2" fmla="*/ 525517 w 525517"/>
              <a:gd name="connsiteY2" fmla="*/ 1051035 h 1051035"/>
              <a:gd name="connsiteX3" fmla="*/ 31531 w 525517"/>
              <a:gd name="connsiteY3" fmla="*/ 819807 h 1051035"/>
              <a:gd name="connsiteX4" fmla="*/ 0 w 525517"/>
              <a:gd name="connsiteY4" fmla="*/ 0 h 1051035"/>
              <a:gd name="connsiteX0" fmla="*/ 317 w 525834"/>
              <a:gd name="connsiteY0" fmla="*/ 0 h 1051035"/>
              <a:gd name="connsiteX1" fmla="*/ 525834 w 525834"/>
              <a:gd name="connsiteY1" fmla="*/ 147145 h 1051035"/>
              <a:gd name="connsiteX2" fmla="*/ 525834 w 525834"/>
              <a:gd name="connsiteY2" fmla="*/ 1051035 h 1051035"/>
              <a:gd name="connsiteX3" fmla="*/ 0 w 525834"/>
              <a:gd name="connsiteY3" fmla="*/ 827369 h 1051035"/>
              <a:gd name="connsiteX4" fmla="*/ 317 w 525834"/>
              <a:gd name="connsiteY4" fmla="*/ 0 h 1051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834" h="1051035">
                <a:moveTo>
                  <a:pt x="317" y="0"/>
                </a:moveTo>
                <a:lnTo>
                  <a:pt x="525834" y="147145"/>
                </a:lnTo>
                <a:lnTo>
                  <a:pt x="525834" y="1051035"/>
                </a:lnTo>
                <a:lnTo>
                  <a:pt x="0" y="827369"/>
                </a:lnTo>
                <a:cubicBezTo>
                  <a:pt x="106" y="551579"/>
                  <a:pt x="211" y="275790"/>
                  <a:pt x="317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1">
            <a:extLst>
              <a:ext uri="{FF2B5EF4-FFF2-40B4-BE49-F238E27FC236}">
                <a16:creationId xmlns:a16="http://schemas.microsoft.com/office/drawing/2014/main" id="{0470A89D-B35F-2046-ACD6-6EFA23FFD9A2}"/>
              </a:ext>
            </a:extLst>
          </p:cNvPr>
          <p:cNvSpPr/>
          <p:nvPr/>
        </p:nvSpPr>
        <p:spPr>
          <a:xfrm>
            <a:off x="1877548" y="2133736"/>
            <a:ext cx="82516" cy="1460937"/>
          </a:xfrm>
          <a:custGeom>
            <a:avLst/>
            <a:gdLst>
              <a:gd name="connsiteX0" fmla="*/ 0 w 546538"/>
              <a:gd name="connsiteY0" fmla="*/ 0 h 903890"/>
              <a:gd name="connsiteX1" fmla="*/ 546538 w 546538"/>
              <a:gd name="connsiteY1" fmla="*/ 0 h 903890"/>
              <a:gd name="connsiteX2" fmla="*/ 546538 w 546538"/>
              <a:gd name="connsiteY2" fmla="*/ 903890 h 903890"/>
              <a:gd name="connsiteX3" fmla="*/ 0 w 546538"/>
              <a:gd name="connsiteY3" fmla="*/ 903890 h 903890"/>
              <a:gd name="connsiteX4" fmla="*/ 0 w 546538"/>
              <a:gd name="connsiteY4" fmla="*/ 0 h 903890"/>
              <a:gd name="connsiteX0" fmla="*/ 21021 w 546538"/>
              <a:gd name="connsiteY0" fmla="*/ 0 h 1051035"/>
              <a:gd name="connsiteX1" fmla="*/ 546538 w 546538"/>
              <a:gd name="connsiteY1" fmla="*/ 147145 h 1051035"/>
              <a:gd name="connsiteX2" fmla="*/ 546538 w 546538"/>
              <a:gd name="connsiteY2" fmla="*/ 1051035 h 1051035"/>
              <a:gd name="connsiteX3" fmla="*/ 0 w 546538"/>
              <a:gd name="connsiteY3" fmla="*/ 1051035 h 1051035"/>
              <a:gd name="connsiteX4" fmla="*/ 21021 w 546538"/>
              <a:gd name="connsiteY4" fmla="*/ 0 h 1051035"/>
              <a:gd name="connsiteX0" fmla="*/ 0 w 525517"/>
              <a:gd name="connsiteY0" fmla="*/ 0 h 1051035"/>
              <a:gd name="connsiteX1" fmla="*/ 525517 w 525517"/>
              <a:gd name="connsiteY1" fmla="*/ 147145 h 1051035"/>
              <a:gd name="connsiteX2" fmla="*/ 525517 w 525517"/>
              <a:gd name="connsiteY2" fmla="*/ 1051035 h 1051035"/>
              <a:gd name="connsiteX3" fmla="*/ 31531 w 525517"/>
              <a:gd name="connsiteY3" fmla="*/ 819807 h 1051035"/>
              <a:gd name="connsiteX4" fmla="*/ 0 w 525517"/>
              <a:gd name="connsiteY4" fmla="*/ 0 h 1051035"/>
              <a:gd name="connsiteX0" fmla="*/ 317 w 525834"/>
              <a:gd name="connsiteY0" fmla="*/ 0 h 1051035"/>
              <a:gd name="connsiteX1" fmla="*/ 525834 w 525834"/>
              <a:gd name="connsiteY1" fmla="*/ 147145 h 1051035"/>
              <a:gd name="connsiteX2" fmla="*/ 525834 w 525834"/>
              <a:gd name="connsiteY2" fmla="*/ 1051035 h 1051035"/>
              <a:gd name="connsiteX3" fmla="*/ 0 w 525834"/>
              <a:gd name="connsiteY3" fmla="*/ 827369 h 1051035"/>
              <a:gd name="connsiteX4" fmla="*/ 317 w 525834"/>
              <a:gd name="connsiteY4" fmla="*/ 0 h 1051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834" h="1051035">
                <a:moveTo>
                  <a:pt x="317" y="0"/>
                </a:moveTo>
                <a:lnTo>
                  <a:pt x="525834" y="147145"/>
                </a:lnTo>
                <a:lnTo>
                  <a:pt x="525834" y="1051035"/>
                </a:lnTo>
                <a:lnTo>
                  <a:pt x="0" y="827369"/>
                </a:lnTo>
                <a:cubicBezTo>
                  <a:pt x="106" y="551579"/>
                  <a:pt x="211" y="275790"/>
                  <a:pt x="317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1">
            <a:extLst>
              <a:ext uri="{FF2B5EF4-FFF2-40B4-BE49-F238E27FC236}">
                <a16:creationId xmlns:a16="http://schemas.microsoft.com/office/drawing/2014/main" id="{41FDAA5F-1394-824F-82FB-FFD06E8BA8B5}"/>
              </a:ext>
            </a:extLst>
          </p:cNvPr>
          <p:cNvSpPr/>
          <p:nvPr/>
        </p:nvSpPr>
        <p:spPr>
          <a:xfrm>
            <a:off x="2140089" y="2133736"/>
            <a:ext cx="82516" cy="1460937"/>
          </a:xfrm>
          <a:custGeom>
            <a:avLst/>
            <a:gdLst>
              <a:gd name="connsiteX0" fmla="*/ 0 w 546538"/>
              <a:gd name="connsiteY0" fmla="*/ 0 h 903890"/>
              <a:gd name="connsiteX1" fmla="*/ 546538 w 546538"/>
              <a:gd name="connsiteY1" fmla="*/ 0 h 903890"/>
              <a:gd name="connsiteX2" fmla="*/ 546538 w 546538"/>
              <a:gd name="connsiteY2" fmla="*/ 903890 h 903890"/>
              <a:gd name="connsiteX3" fmla="*/ 0 w 546538"/>
              <a:gd name="connsiteY3" fmla="*/ 903890 h 903890"/>
              <a:gd name="connsiteX4" fmla="*/ 0 w 546538"/>
              <a:gd name="connsiteY4" fmla="*/ 0 h 903890"/>
              <a:gd name="connsiteX0" fmla="*/ 21021 w 546538"/>
              <a:gd name="connsiteY0" fmla="*/ 0 h 1051035"/>
              <a:gd name="connsiteX1" fmla="*/ 546538 w 546538"/>
              <a:gd name="connsiteY1" fmla="*/ 147145 h 1051035"/>
              <a:gd name="connsiteX2" fmla="*/ 546538 w 546538"/>
              <a:gd name="connsiteY2" fmla="*/ 1051035 h 1051035"/>
              <a:gd name="connsiteX3" fmla="*/ 0 w 546538"/>
              <a:gd name="connsiteY3" fmla="*/ 1051035 h 1051035"/>
              <a:gd name="connsiteX4" fmla="*/ 21021 w 546538"/>
              <a:gd name="connsiteY4" fmla="*/ 0 h 1051035"/>
              <a:gd name="connsiteX0" fmla="*/ 0 w 525517"/>
              <a:gd name="connsiteY0" fmla="*/ 0 h 1051035"/>
              <a:gd name="connsiteX1" fmla="*/ 525517 w 525517"/>
              <a:gd name="connsiteY1" fmla="*/ 147145 h 1051035"/>
              <a:gd name="connsiteX2" fmla="*/ 525517 w 525517"/>
              <a:gd name="connsiteY2" fmla="*/ 1051035 h 1051035"/>
              <a:gd name="connsiteX3" fmla="*/ 31531 w 525517"/>
              <a:gd name="connsiteY3" fmla="*/ 819807 h 1051035"/>
              <a:gd name="connsiteX4" fmla="*/ 0 w 525517"/>
              <a:gd name="connsiteY4" fmla="*/ 0 h 1051035"/>
              <a:gd name="connsiteX0" fmla="*/ 317 w 525834"/>
              <a:gd name="connsiteY0" fmla="*/ 0 h 1051035"/>
              <a:gd name="connsiteX1" fmla="*/ 525834 w 525834"/>
              <a:gd name="connsiteY1" fmla="*/ 147145 h 1051035"/>
              <a:gd name="connsiteX2" fmla="*/ 525834 w 525834"/>
              <a:gd name="connsiteY2" fmla="*/ 1051035 h 1051035"/>
              <a:gd name="connsiteX3" fmla="*/ 0 w 525834"/>
              <a:gd name="connsiteY3" fmla="*/ 827369 h 1051035"/>
              <a:gd name="connsiteX4" fmla="*/ 317 w 525834"/>
              <a:gd name="connsiteY4" fmla="*/ 0 h 1051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834" h="1051035">
                <a:moveTo>
                  <a:pt x="317" y="0"/>
                </a:moveTo>
                <a:lnTo>
                  <a:pt x="525834" y="147145"/>
                </a:lnTo>
                <a:lnTo>
                  <a:pt x="525834" y="1051035"/>
                </a:lnTo>
                <a:lnTo>
                  <a:pt x="0" y="827369"/>
                </a:lnTo>
                <a:cubicBezTo>
                  <a:pt x="106" y="551579"/>
                  <a:pt x="211" y="275790"/>
                  <a:pt x="317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1">
            <a:extLst>
              <a:ext uri="{FF2B5EF4-FFF2-40B4-BE49-F238E27FC236}">
                <a16:creationId xmlns:a16="http://schemas.microsoft.com/office/drawing/2014/main" id="{5EA3AF81-54AA-464C-90A5-0E003CA859DD}"/>
              </a:ext>
            </a:extLst>
          </p:cNvPr>
          <p:cNvSpPr/>
          <p:nvPr/>
        </p:nvSpPr>
        <p:spPr>
          <a:xfrm>
            <a:off x="2402630" y="2133736"/>
            <a:ext cx="82516" cy="1460937"/>
          </a:xfrm>
          <a:custGeom>
            <a:avLst/>
            <a:gdLst>
              <a:gd name="connsiteX0" fmla="*/ 0 w 546538"/>
              <a:gd name="connsiteY0" fmla="*/ 0 h 903890"/>
              <a:gd name="connsiteX1" fmla="*/ 546538 w 546538"/>
              <a:gd name="connsiteY1" fmla="*/ 0 h 903890"/>
              <a:gd name="connsiteX2" fmla="*/ 546538 w 546538"/>
              <a:gd name="connsiteY2" fmla="*/ 903890 h 903890"/>
              <a:gd name="connsiteX3" fmla="*/ 0 w 546538"/>
              <a:gd name="connsiteY3" fmla="*/ 903890 h 903890"/>
              <a:gd name="connsiteX4" fmla="*/ 0 w 546538"/>
              <a:gd name="connsiteY4" fmla="*/ 0 h 903890"/>
              <a:gd name="connsiteX0" fmla="*/ 21021 w 546538"/>
              <a:gd name="connsiteY0" fmla="*/ 0 h 1051035"/>
              <a:gd name="connsiteX1" fmla="*/ 546538 w 546538"/>
              <a:gd name="connsiteY1" fmla="*/ 147145 h 1051035"/>
              <a:gd name="connsiteX2" fmla="*/ 546538 w 546538"/>
              <a:gd name="connsiteY2" fmla="*/ 1051035 h 1051035"/>
              <a:gd name="connsiteX3" fmla="*/ 0 w 546538"/>
              <a:gd name="connsiteY3" fmla="*/ 1051035 h 1051035"/>
              <a:gd name="connsiteX4" fmla="*/ 21021 w 546538"/>
              <a:gd name="connsiteY4" fmla="*/ 0 h 1051035"/>
              <a:gd name="connsiteX0" fmla="*/ 0 w 525517"/>
              <a:gd name="connsiteY0" fmla="*/ 0 h 1051035"/>
              <a:gd name="connsiteX1" fmla="*/ 525517 w 525517"/>
              <a:gd name="connsiteY1" fmla="*/ 147145 h 1051035"/>
              <a:gd name="connsiteX2" fmla="*/ 525517 w 525517"/>
              <a:gd name="connsiteY2" fmla="*/ 1051035 h 1051035"/>
              <a:gd name="connsiteX3" fmla="*/ 31531 w 525517"/>
              <a:gd name="connsiteY3" fmla="*/ 819807 h 1051035"/>
              <a:gd name="connsiteX4" fmla="*/ 0 w 525517"/>
              <a:gd name="connsiteY4" fmla="*/ 0 h 1051035"/>
              <a:gd name="connsiteX0" fmla="*/ 317 w 525834"/>
              <a:gd name="connsiteY0" fmla="*/ 0 h 1051035"/>
              <a:gd name="connsiteX1" fmla="*/ 525834 w 525834"/>
              <a:gd name="connsiteY1" fmla="*/ 147145 h 1051035"/>
              <a:gd name="connsiteX2" fmla="*/ 525834 w 525834"/>
              <a:gd name="connsiteY2" fmla="*/ 1051035 h 1051035"/>
              <a:gd name="connsiteX3" fmla="*/ 0 w 525834"/>
              <a:gd name="connsiteY3" fmla="*/ 827369 h 1051035"/>
              <a:gd name="connsiteX4" fmla="*/ 317 w 525834"/>
              <a:gd name="connsiteY4" fmla="*/ 0 h 1051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834" h="1051035">
                <a:moveTo>
                  <a:pt x="317" y="0"/>
                </a:moveTo>
                <a:lnTo>
                  <a:pt x="525834" y="147145"/>
                </a:lnTo>
                <a:lnTo>
                  <a:pt x="525834" y="1051035"/>
                </a:lnTo>
                <a:lnTo>
                  <a:pt x="0" y="827369"/>
                </a:lnTo>
                <a:cubicBezTo>
                  <a:pt x="106" y="551579"/>
                  <a:pt x="211" y="275790"/>
                  <a:pt x="317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">
            <a:extLst>
              <a:ext uri="{FF2B5EF4-FFF2-40B4-BE49-F238E27FC236}">
                <a16:creationId xmlns:a16="http://schemas.microsoft.com/office/drawing/2014/main" id="{18F5D4D7-B0E9-1F4E-A049-9B3703F13F00}"/>
              </a:ext>
            </a:extLst>
          </p:cNvPr>
          <p:cNvSpPr/>
          <p:nvPr/>
        </p:nvSpPr>
        <p:spPr>
          <a:xfrm>
            <a:off x="2665171" y="2133736"/>
            <a:ext cx="82516" cy="1460937"/>
          </a:xfrm>
          <a:custGeom>
            <a:avLst/>
            <a:gdLst>
              <a:gd name="connsiteX0" fmla="*/ 0 w 546538"/>
              <a:gd name="connsiteY0" fmla="*/ 0 h 903890"/>
              <a:gd name="connsiteX1" fmla="*/ 546538 w 546538"/>
              <a:gd name="connsiteY1" fmla="*/ 0 h 903890"/>
              <a:gd name="connsiteX2" fmla="*/ 546538 w 546538"/>
              <a:gd name="connsiteY2" fmla="*/ 903890 h 903890"/>
              <a:gd name="connsiteX3" fmla="*/ 0 w 546538"/>
              <a:gd name="connsiteY3" fmla="*/ 903890 h 903890"/>
              <a:gd name="connsiteX4" fmla="*/ 0 w 546538"/>
              <a:gd name="connsiteY4" fmla="*/ 0 h 903890"/>
              <a:gd name="connsiteX0" fmla="*/ 21021 w 546538"/>
              <a:gd name="connsiteY0" fmla="*/ 0 h 1051035"/>
              <a:gd name="connsiteX1" fmla="*/ 546538 w 546538"/>
              <a:gd name="connsiteY1" fmla="*/ 147145 h 1051035"/>
              <a:gd name="connsiteX2" fmla="*/ 546538 w 546538"/>
              <a:gd name="connsiteY2" fmla="*/ 1051035 h 1051035"/>
              <a:gd name="connsiteX3" fmla="*/ 0 w 546538"/>
              <a:gd name="connsiteY3" fmla="*/ 1051035 h 1051035"/>
              <a:gd name="connsiteX4" fmla="*/ 21021 w 546538"/>
              <a:gd name="connsiteY4" fmla="*/ 0 h 1051035"/>
              <a:gd name="connsiteX0" fmla="*/ 0 w 525517"/>
              <a:gd name="connsiteY0" fmla="*/ 0 h 1051035"/>
              <a:gd name="connsiteX1" fmla="*/ 525517 w 525517"/>
              <a:gd name="connsiteY1" fmla="*/ 147145 h 1051035"/>
              <a:gd name="connsiteX2" fmla="*/ 525517 w 525517"/>
              <a:gd name="connsiteY2" fmla="*/ 1051035 h 1051035"/>
              <a:gd name="connsiteX3" fmla="*/ 31531 w 525517"/>
              <a:gd name="connsiteY3" fmla="*/ 819807 h 1051035"/>
              <a:gd name="connsiteX4" fmla="*/ 0 w 525517"/>
              <a:gd name="connsiteY4" fmla="*/ 0 h 1051035"/>
              <a:gd name="connsiteX0" fmla="*/ 317 w 525834"/>
              <a:gd name="connsiteY0" fmla="*/ 0 h 1051035"/>
              <a:gd name="connsiteX1" fmla="*/ 525834 w 525834"/>
              <a:gd name="connsiteY1" fmla="*/ 147145 h 1051035"/>
              <a:gd name="connsiteX2" fmla="*/ 525834 w 525834"/>
              <a:gd name="connsiteY2" fmla="*/ 1051035 h 1051035"/>
              <a:gd name="connsiteX3" fmla="*/ 0 w 525834"/>
              <a:gd name="connsiteY3" fmla="*/ 827369 h 1051035"/>
              <a:gd name="connsiteX4" fmla="*/ 317 w 525834"/>
              <a:gd name="connsiteY4" fmla="*/ 0 h 1051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834" h="1051035">
                <a:moveTo>
                  <a:pt x="317" y="0"/>
                </a:moveTo>
                <a:lnTo>
                  <a:pt x="525834" y="147145"/>
                </a:lnTo>
                <a:lnTo>
                  <a:pt x="525834" y="1051035"/>
                </a:lnTo>
                <a:lnTo>
                  <a:pt x="0" y="827369"/>
                </a:lnTo>
                <a:cubicBezTo>
                  <a:pt x="106" y="551579"/>
                  <a:pt x="211" y="275790"/>
                  <a:pt x="317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">
            <a:extLst>
              <a:ext uri="{FF2B5EF4-FFF2-40B4-BE49-F238E27FC236}">
                <a16:creationId xmlns:a16="http://schemas.microsoft.com/office/drawing/2014/main" id="{80C2213D-7969-A249-B307-509CC5593CF7}"/>
              </a:ext>
            </a:extLst>
          </p:cNvPr>
          <p:cNvSpPr/>
          <p:nvPr/>
        </p:nvSpPr>
        <p:spPr>
          <a:xfrm>
            <a:off x="2927712" y="2133736"/>
            <a:ext cx="82516" cy="1460937"/>
          </a:xfrm>
          <a:custGeom>
            <a:avLst/>
            <a:gdLst>
              <a:gd name="connsiteX0" fmla="*/ 0 w 546538"/>
              <a:gd name="connsiteY0" fmla="*/ 0 h 903890"/>
              <a:gd name="connsiteX1" fmla="*/ 546538 w 546538"/>
              <a:gd name="connsiteY1" fmla="*/ 0 h 903890"/>
              <a:gd name="connsiteX2" fmla="*/ 546538 w 546538"/>
              <a:gd name="connsiteY2" fmla="*/ 903890 h 903890"/>
              <a:gd name="connsiteX3" fmla="*/ 0 w 546538"/>
              <a:gd name="connsiteY3" fmla="*/ 903890 h 903890"/>
              <a:gd name="connsiteX4" fmla="*/ 0 w 546538"/>
              <a:gd name="connsiteY4" fmla="*/ 0 h 903890"/>
              <a:gd name="connsiteX0" fmla="*/ 21021 w 546538"/>
              <a:gd name="connsiteY0" fmla="*/ 0 h 1051035"/>
              <a:gd name="connsiteX1" fmla="*/ 546538 w 546538"/>
              <a:gd name="connsiteY1" fmla="*/ 147145 h 1051035"/>
              <a:gd name="connsiteX2" fmla="*/ 546538 w 546538"/>
              <a:gd name="connsiteY2" fmla="*/ 1051035 h 1051035"/>
              <a:gd name="connsiteX3" fmla="*/ 0 w 546538"/>
              <a:gd name="connsiteY3" fmla="*/ 1051035 h 1051035"/>
              <a:gd name="connsiteX4" fmla="*/ 21021 w 546538"/>
              <a:gd name="connsiteY4" fmla="*/ 0 h 1051035"/>
              <a:gd name="connsiteX0" fmla="*/ 0 w 525517"/>
              <a:gd name="connsiteY0" fmla="*/ 0 h 1051035"/>
              <a:gd name="connsiteX1" fmla="*/ 525517 w 525517"/>
              <a:gd name="connsiteY1" fmla="*/ 147145 h 1051035"/>
              <a:gd name="connsiteX2" fmla="*/ 525517 w 525517"/>
              <a:gd name="connsiteY2" fmla="*/ 1051035 h 1051035"/>
              <a:gd name="connsiteX3" fmla="*/ 31531 w 525517"/>
              <a:gd name="connsiteY3" fmla="*/ 819807 h 1051035"/>
              <a:gd name="connsiteX4" fmla="*/ 0 w 525517"/>
              <a:gd name="connsiteY4" fmla="*/ 0 h 1051035"/>
              <a:gd name="connsiteX0" fmla="*/ 317 w 525834"/>
              <a:gd name="connsiteY0" fmla="*/ 0 h 1051035"/>
              <a:gd name="connsiteX1" fmla="*/ 525834 w 525834"/>
              <a:gd name="connsiteY1" fmla="*/ 147145 h 1051035"/>
              <a:gd name="connsiteX2" fmla="*/ 525834 w 525834"/>
              <a:gd name="connsiteY2" fmla="*/ 1051035 h 1051035"/>
              <a:gd name="connsiteX3" fmla="*/ 0 w 525834"/>
              <a:gd name="connsiteY3" fmla="*/ 827369 h 1051035"/>
              <a:gd name="connsiteX4" fmla="*/ 317 w 525834"/>
              <a:gd name="connsiteY4" fmla="*/ 0 h 1051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834" h="1051035">
                <a:moveTo>
                  <a:pt x="317" y="0"/>
                </a:moveTo>
                <a:lnTo>
                  <a:pt x="525834" y="147145"/>
                </a:lnTo>
                <a:lnTo>
                  <a:pt x="525834" y="1051035"/>
                </a:lnTo>
                <a:lnTo>
                  <a:pt x="0" y="827369"/>
                </a:lnTo>
                <a:cubicBezTo>
                  <a:pt x="106" y="551579"/>
                  <a:pt x="211" y="275790"/>
                  <a:pt x="317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1">
            <a:extLst>
              <a:ext uri="{FF2B5EF4-FFF2-40B4-BE49-F238E27FC236}">
                <a16:creationId xmlns:a16="http://schemas.microsoft.com/office/drawing/2014/main" id="{420BE269-3A90-5D44-8932-8CB409C68135}"/>
              </a:ext>
            </a:extLst>
          </p:cNvPr>
          <p:cNvSpPr/>
          <p:nvPr/>
        </p:nvSpPr>
        <p:spPr>
          <a:xfrm>
            <a:off x="3190253" y="2133736"/>
            <a:ext cx="82516" cy="1460937"/>
          </a:xfrm>
          <a:custGeom>
            <a:avLst/>
            <a:gdLst>
              <a:gd name="connsiteX0" fmla="*/ 0 w 546538"/>
              <a:gd name="connsiteY0" fmla="*/ 0 h 903890"/>
              <a:gd name="connsiteX1" fmla="*/ 546538 w 546538"/>
              <a:gd name="connsiteY1" fmla="*/ 0 h 903890"/>
              <a:gd name="connsiteX2" fmla="*/ 546538 w 546538"/>
              <a:gd name="connsiteY2" fmla="*/ 903890 h 903890"/>
              <a:gd name="connsiteX3" fmla="*/ 0 w 546538"/>
              <a:gd name="connsiteY3" fmla="*/ 903890 h 903890"/>
              <a:gd name="connsiteX4" fmla="*/ 0 w 546538"/>
              <a:gd name="connsiteY4" fmla="*/ 0 h 903890"/>
              <a:gd name="connsiteX0" fmla="*/ 21021 w 546538"/>
              <a:gd name="connsiteY0" fmla="*/ 0 h 1051035"/>
              <a:gd name="connsiteX1" fmla="*/ 546538 w 546538"/>
              <a:gd name="connsiteY1" fmla="*/ 147145 h 1051035"/>
              <a:gd name="connsiteX2" fmla="*/ 546538 w 546538"/>
              <a:gd name="connsiteY2" fmla="*/ 1051035 h 1051035"/>
              <a:gd name="connsiteX3" fmla="*/ 0 w 546538"/>
              <a:gd name="connsiteY3" fmla="*/ 1051035 h 1051035"/>
              <a:gd name="connsiteX4" fmla="*/ 21021 w 546538"/>
              <a:gd name="connsiteY4" fmla="*/ 0 h 1051035"/>
              <a:gd name="connsiteX0" fmla="*/ 0 w 525517"/>
              <a:gd name="connsiteY0" fmla="*/ 0 h 1051035"/>
              <a:gd name="connsiteX1" fmla="*/ 525517 w 525517"/>
              <a:gd name="connsiteY1" fmla="*/ 147145 h 1051035"/>
              <a:gd name="connsiteX2" fmla="*/ 525517 w 525517"/>
              <a:gd name="connsiteY2" fmla="*/ 1051035 h 1051035"/>
              <a:gd name="connsiteX3" fmla="*/ 31531 w 525517"/>
              <a:gd name="connsiteY3" fmla="*/ 819807 h 1051035"/>
              <a:gd name="connsiteX4" fmla="*/ 0 w 525517"/>
              <a:gd name="connsiteY4" fmla="*/ 0 h 1051035"/>
              <a:gd name="connsiteX0" fmla="*/ 317 w 525834"/>
              <a:gd name="connsiteY0" fmla="*/ 0 h 1051035"/>
              <a:gd name="connsiteX1" fmla="*/ 525834 w 525834"/>
              <a:gd name="connsiteY1" fmla="*/ 147145 h 1051035"/>
              <a:gd name="connsiteX2" fmla="*/ 525834 w 525834"/>
              <a:gd name="connsiteY2" fmla="*/ 1051035 h 1051035"/>
              <a:gd name="connsiteX3" fmla="*/ 0 w 525834"/>
              <a:gd name="connsiteY3" fmla="*/ 827369 h 1051035"/>
              <a:gd name="connsiteX4" fmla="*/ 317 w 525834"/>
              <a:gd name="connsiteY4" fmla="*/ 0 h 1051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834" h="1051035">
                <a:moveTo>
                  <a:pt x="317" y="0"/>
                </a:moveTo>
                <a:lnTo>
                  <a:pt x="525834" y="147145"/>
                </a:lnTo>
                <a:lnTo>
                  <a:pt x="525834" y="1051035"/>
                </a:lnTo>
                <a:lnTo>
                  <a:pt x="0" y="827369"/>
                </a:lnTo>
                <a:cubicBezTo>
                  <a:pt x="106" y="551579"/>
                  <a:pt x="211" y="275790"/>
                  <a:pt x="317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1">
            <a:extLst>
              <a:ext uri="{FF2B5EF4-FFF2-40B4-BE49-F238E27FC236}">
                <a16:creationId xmlns:a16="http://schemas.microsoft.com/office/drawing/2014/main" id="{608511E5-8874-1340-A803-5DBAD6F38B69}"/>
              </a:ext>
            </a:extLst>
          </p:cNvPr>
          <p:cNvSpPr/>
          <p:nvPr/>
        </p:nvSpPr>
        <p:spPr>
          <a:xfrm>
            <a:off x="3452794" y="2133736"/>
            <a:ext cx="82516" cy="1460937"/>
          </a:xfrm>
          <a:custGeom>
            <a:avLst/>
            <a:gdLst>
              <a:gd name="connsiteX0" fmla="*/ 0 w 546538"/>
              <a:gd name="connsiteY0" fmla="*/ 0 h 903890"/>
              <a:gd name="connsiteX1" fmla="*/ 546538 w 546538"/>
              <a:gd name="connsiteY1" fmla="*/ 0 h 903890"/>
              <a:gd name="connsiteX2" fmla="*/ 546538 w 546538"/>
              <a:gd name="connsiteY2" fmla="*/ 903890 h 903890"/>
              <a:gd name="connsiteX3" fmla="*/ 0 w 546538"/>
              <a:gd name="connsiteY3" fmla="*/ 903890 h 903890"/>
              <a:gd name="connsiteX4" fmla="*/ 0 w 546538"/>
              <a:gd name="connsiteY4" fmla="*/ 0 h 903890"/>
              <a:gd name="connsiteX0" fmla="*/ 21021 w 546538"/>
              <a:gd name="connsiteY0" fmla="*/ 0 h 1051035"/>
              <a:gd name="connsiteX1" fmla="*/ 546538 w 546538"/>
              <a:gd name="connsiteY1" fmla="*/ 147145 h 1051035"/>
              <a:gd name="connsiteX2" fmla="*/ 546538 w 546538"/>
              <a:gd name="connsiteY2" fmla="*/ 1051035 h 1051035"/>
              <a:gd name="connsiteX3" fmla="*/ 0 w 546538"/>
              <a:gd name="connsiteY3" fmla="*/ 1051035 h 1051035"/>
              <a:gd name="connsiteX4" fmla="*/ 21021 w 546538"/>
              <a:gd name="connsiteY4" fmla="*/ 0 h 1051035"/>
              <a:gd name="connsiteX0" fmla="*/ 0 w 525517"/>
              <a:gd name="connsiteY0" fmla="*/ 0 h 1051035"/>
              <a:gd name="connsiteX1" fmla="*/ 525517 w 525517"/>
              <a:gd name="connsiteY1" fmla="*/ 147145 h 1051035"/>
              <a:gd name="connsiteX2" fmla="*/ 525517 w 525517"/>
              <a:gd name="connsiteY2" fmla="*/ 1051035 h 1051035"/>
              <a:gd name="connsiteX3" fmla="*/ 31531 w 525517"/>
              <a:gd name="connsiteY3" fmla="*/ 819807 h 1051035"/>
              <a:gd name="connsiteX4" fmla="*/ 0 w 525517"/>
              <a:gd name="connsiteY4" fmla="*/ 0 h 1051035"/>
              <a:gd name="connsiteX0" fmla="*/ 317 w 525834"/>
              <a:gd name="connsiteY0" fmla="*/ 0 h 1051035"/>
              <a:gd name="connsiteX1" fmla="*/ 525834 w 525834"/>
              <a:gd name="connsiteY1" fmla="*/ 147145 h 1051035"/>
              <a:gd name="connsiteX2" fmla="*/ 525834 w 525834"/>
              <a:gd name="connsiteY2" fmla="*/ 1051035 h 1051035"/>
              <a:gd name="connsiteX3" fmla="*/ 0 w 525834"/>
              <a:gd name="connsiteY3" fmla="*/ 827369 h 1051035"/>
              <a:gd name="connsiteX4" fmla="*/ 317 w 525834"/>
              <a:gd name="connsiteY4" fmla="*/ 0 h 1051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834" h="1051035">
                <a:moveTo>
                  <a:pt x="317" y="0"/>
                </a:moveTo>
                <a:lnTo>
                  <a:pt x="525834" y="147145"/>
                </a:lnTo>
                <a:lnTo>
                  <a:pt x="525834" y="1051035"/>
                </a:lnTo>
                <a:lnTo>
                  <a:pt x="0" y="827369"/>
                </a:lnTo>
                <a:cubicBezTo>
                  <a:pt x="106" y="551579"/>
                  <a:pt x="211" y="275790"/>
                  <a:pt x="317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1">
            <a:extLst>
              <a:ext uri="{FF2B5EF4-FFF2-40B4-BE49-F238E27FC236}">
                <a16:creationId xmlns:a16="http://schemas.microsoft.com/office/drawing/2014/main" id="{51037C32-13C6-574C-B455-31AB67164CCB}"/>
              </a:ext>
            </a:extLst>
          </p:cNvPr>
          <p:cNvSpPr/>
          <p:nvPr/>
        </p:nvSpPr>
        <p:spPr>
          <a:xfrm>
            <a:off x="3715335" y="2133736"/>
            <a:ext cx="82516" cy="1460937"/>
          </a:xfrm>
          <a:custGeom>
            <a:avLst/>
            <a:gdLst>
              <a:gd name="connsiteX0" fmla="*/ 0 w 546538"/>
              <a:gd name="connsiteY0" fmla="*/ 0 h 903890"/>
              <a:gd name="connsiteX1" fmla="*/ 546538 w 546538"/>
              <a:gd name="connsiteY1" fmla="*/ 0 h 903890"/>
              <a:gd name="connsiteX2" fmla="*/ 546538 w 546538"/>
              <a:gd name="connsiteY2" fmla="*/ 903890 h 903890"/>
              <a:gd name="connsiteX3" fmla="*/ 0 w 546538"/>
              <a:gd name="connsiteY3" fmla="*/ 903890 h 903890"/>
              <a:gd name="connsiteX4" fmla="*/ 0 w 546538"/>
              <a:gd name="connsiteY4" fmla="*/ 0 h 903890"/>
              <a:gd name="connsiteX0" fmla="*/ 21021 w 546538"/>
              <a:gd name="connsiteY0" fmla="*/ 0 h 1051035"/>
              <a:gd name="connsiteX1" fmla="*/ 546538 w 546538"/>
              <a:gd name="connsiteY1" fmla="*/ 147145 h 1051035"/>
              <a:gd name="connsiteX2" fmla="*/ 546538 w 546538"/>
              <a:gd name="connsiteY2" fmla="*/ 1051035 h 1051035"/>
              <a:gd name="connsiteX3" fmla="*/ 0 w 546538"/>
              <a:gd name="connsiteY3" fmla="*/ 1051035 h 1051035"/>
              <a:gd name="connsiteX4" fmla="*/ 21021 w 546538"/>
              <a:gd name="connsiteY4" fmla="*/ 0 h 1051035"/>
              <a:gd name="connsiteX0" fmla="*/ 0 w 525517"/>
              <a:gd name="connsiteY0" fmla="*/ 0 h 1051035"/>
              <a:gd name="connsiteX1" fmla="*/ 525517 w 525517"/>
              <a:gd name="connsiteY1" fmla="*/ 147145 h 1051035"/>
              <a:gd name="connsiteX2" fmla="*/ 525517 w 525517"/>
              <a:gd name="connsiteY2" fmla="*/ 1051035 h 1051035"/>
              <a:gd name="connsiteX3" fmla="*/ 31531 w 525517"/>
              <a:gd name="connsiteY3" fmla="*/ 819807 h 1051035"/>
              <a:gd name="connsiteX4" fmla="*/ 0 w 525517"/>
              <a:gd name="connsiteY4" fmla="*/ 0 h 1051035"/>
              <a:gd name="connsiteX0" fmla="*/ 317 w 525834"/>
              <a:gd name="connsiteY0" fmla="*/ 0 h 1051035"/>
              <a:gd name="connsiteX1" fmla="*/ 525834 w 525834"/>
              <a:gd name="connsiteY1" fmla="*/ 147145 h 1051035"/>
              <a:gd name="connsiteX2" fmla="*/ 525834 w 525834"/>
              <a:gd name="connsiteY2" fmla="*/ 1051035 h 1051035"/>
              <a:gd name="connsiteX3" fmla="*/ 0 w 525834"/>
              <a:gd name="connsiteY3" fmla="*/ 827369 h 1051035"/>
              <a:gd name="connsiteX4" fmla="*/ 317 w 525834"/>
              <a:gd name="connsiteY4" fmla="*/ 0 h 1051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834" h="1051035">
                <a:moveTo>
                  <a:pt x="317" y="0"/>
                </a:moveTo>
                <a:lnTo>
                  <a:pt x="525834" y="147145"/>
                </a:lnTo>
                <a:lnTo>
                  <a:pt x="525834" y="1051035"/>
                </a:lnTo>
                <a:lnTo>
                  <a:pt x="0" y="827369"/>
                </a:lnTo>
                <a:cubicBezTo>
                  <a:pt x="106" y="551579"/>
                  <a:pt x="211" y="275790"/>
                  <a:pt x="317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1">
            <a:extLst>
              <a:ext uri="{FF2B5EF4-FFF2-40B4-BE49-F238E27FC236}">
                <a16:creationId xmlns:a16="http://schemas.microsoft.com/office/drawing/2014/main" id="{AD835AB6-CBEF-1A47-A2AA-3A9DB0F87B2C}"/>
              </a:ext>
            </a:extLst>
          </p:cNvPr>
          <p:cNvSpPr/>
          <p:nvPr/>
        </p:nvSpPr>
        <p:spPr>
          <a:xfrm>
            <a:off x="3977876" y="2133736"/>
            <a:ext cx="82516" cy="1460937"/>
          </a:xfrm>
          <a:custGeom>
            <a:avLst/>
            <a:gdLst>
              <a:gd name="connsiteX0" fmla="*/ 0 w 546538"/>
              <a:gd name="connsiteY0" fmla="*/ 0 h 903890"/>
              <a:gd name="connsiteX1" fmla="*/ 546538 w 546538"/>
              <a:gd name="connsiteY1" fmla="*/ 0 h 903890"/>
              <a:gd name="connsiteX2" fmla="*/ 546538 w 546538"/>
              <a:gd name="connsiteY2" fmla="*/ 903890 h 903890"/>
              <a:gd name="connsiteX3" fmla="*/ 0 w 546538"/>
              <a:gd name="connsiteY3" fmla="*/ 903890 h 903890"/>
              <a:gd name="connsiteX4" fmla="*/ 0 w 546538"/>
              <a:gd name="connsiteY4" fmla="*/ 0 h 903890"/>
              <a:gd name="connsiteX0" fmla="*/ 21021 w 546538"/>
              <a:gd name="connsiteY0" fmla="*/ 0 h 1051035"/>
              <a:gd name="connsiteX1" fmla="*/ 546538 w 546538"/>
              <a:gd name="connsiteY1" fmla="*/ 147145 h 1051035"/>
              <a:gd name="connsiteX2" fmla="*/ 546538 w 546538"/>
              <a:gd name="connsiteY2" fmla="*/ 1051035 h 1051035"/>
              <a:gd name="connsiteX3" fmla="*/ 0 w 546538"/>
              <a:gd name="connsiteY3" fmla="*/ 1051035 h 1051035"/>
              <a:gd name="connsiteX4" fmla="*/ 21021 w 546538"/>
              <a:gd name="connsiteY4" fmla="*/ 0 h 1051035"/>
              <a:gd name="connsiteX0" fmla="*/ 0 w 525517"/>
              <a:gd name="connsiteY0" fmla="*/ 0 h 1051035"/>
              <a:gd name="connsiteX1" fmla="*/ 525517 w 525517"/>
              <a:gd name="connsiteY1" fmla="*/ 147145 h 1051035"/>
              <a:gd name="connsiteX2" fmla="*/ 525517 w 525517"/>
              <a:gd name="connsiteY2" fmla="*/ 1051035 h 1051035"/>
              <a:gd name="connsiteX3" fmla="*/ 31531 w 525517"/>
              <a:gd name="connsiteY3" fmla="*/ 819807 h 1051035"/>
              <a:gd name="connsiteX4" fmla="*/ 0 w 525517"/>
              <a:gd name="connsiteY4" fmla="*/ 0 h 1051035"/>
              <a:gd name="connsiteX0" fmla="*/ 317 w 525834"/>
              <a:gd name="connsiteY0" fmla="*/ 0 h 1051035"/>
              <a:gd name="connsiteX1" fmla="*/ 525834 w 525834"/>
              <a:gd name="connsiteY1" fmla="*/ 147145 h 1051035"/>
              <a:gd name="connsiteX2" fmla="*/ 525834 w 525834"/>
              <a:gd name="connsiteY2" fmla="*/ 1051035 h 1051035"/>
              <a:gd name="connsiteX3" fmla="*/ 0 w 525834"/>
              <a:gd name="connsiteY3" fmla="*/ 827369 h 1051035"/>
              <a:gd name="connsiteX4" fmla="*/ 317 w 525834"/>
              <a:gd name="connsiteY4" fmla="*/ 0 h 1051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834" h="1051035">
                <a:moveTo>
                  <a:pt x="317" y="0"/>
                </a:moveTo>
                <a:lnTo>
                  <a:pt x="525834" y="147145"/>
                </a:lnTo>
                <a:lnTo>
                  <a:pt x="525834" y="1051035"/>
                </a:lnTo>
                <a:lnTo>
                  <a:pt x="0" y="827369"/>
                </a:lnTo>
                <a:cubicBezTo>
                  <a:pt x="106" y="551579"/>
                  <a:pt x="211" y="275790"/>
                  <a:pt x="317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1">
            <a:extLst>
              <a:ext uri="{FF2B5EF4-FFF2-40B4-BE49-F238E27FC236}">
                <a16:creationId xmlns:a16="http://schemas.microsoft.com/office/drawing/2014/main" id="{2ABE269C-DA0B-ED45-B966-D35045728B33}"/>
              </a:ext>
            </a:extLst>
          </p:cNvPr>
          <p:cNvSpPr/>
          <p:nvPr/>
        </p:nvSpPr>
        <p:spPr>
          <a:xfrm>
            <a:off x="4240417" y="2133736"/>
            <a:ext cx="82516" cy="1460937"/>
          </a:xfrm>
          <a:custGeom>
            <a:avLst/>
            <a:gdLst>
              <a:gd name="connsiteX0" fmla="*/ 0 w 546538"/>
              <a:gd name="connsiteY0" fmla="*/ 0 h 903890"/>
              <a:gd name="connsiteX1" fmla="*/ 546538 w 546538"/>
              <a:gd name="connsiteY1" fmla="*/ 0 h 903890"/>
              <a:gd name="connsiteX2" fmla="*/ 546538 w 546538"/>
              <a:gd name="connsiteY2" fmla="*/ 903890 h 903890"/>
              <a:gd name="connsiteX3" fmla="*/ 0 w 546538"/>
              <a:gd name="connsiteY3" fmla="*/ 903890 h 903890"/>
              <a:gd name="connsiteX4" fmla="*/ 0 w 546538"/>
              <a:gd name="connsiteY4" fmla="*/ 0 h 903890"/>
              <a:gd name="connsiteX0" fmla="*/ 21021 w 546538"/>
              <a:gd name="connsiteY0" fmla="*/ 0 h 1051035"/>
              <a:gd name="connsiteX1" fmla="*/ 546538 w 546538"/>
              <a:gd name="connsiteY1" fmla="*/ 147145 h 1051035"/>
              <a:gd name="connsiteX2" fmla="*/ 546538 w 546538"/>
              <a:gd name="connsiteY2" fmla="*/ 1051035 h 1051035"/>
              <a:gd name="connsiteX3" fmla="*/ 0 w 546538"/>
              <a:gd name="connsiteY3" fmla="*/ 1051035 h 1051035"/>
              <a:gd name="connsiteX4" fmla="*/ 21021 w 546538"/>
              <a:gd name="connsiteY4" fmla="*/ 0 h 1051035"/>
              <a:gd name="connsiteX0" fmla="*/ 0 w 525517"/>
              <a:gd name="connsiteY0" fmla="*/ 0 h 1051035"/>
              <a:gd name="connsiteX1" fmla="*/ 525517 w 525517"/>
              <a:gd name="connsiteY1" fmla="*/ 147145 h 1051035"/>
              <a:gd name="connsiteX2" fmla="*/ 525517 w 525517"/>
              <a:gd name="connsiteY2" fmla="*/ 1051035 h 1051035"/>
              <a:gd name="connsiteX3" fmla="*/ 31531 w 525517"/>
              <a:gd name="connsiteY3" fmla="*/ 819807 h 1051035"/>
              <a:gd name="connsiteX4" fmla="*/ 0 w 525517"/>
              <a:gd name="connsiteY4" fmla="*/ 0 h 1051035"/>
              <a:gd name="connsiteX0" fmla="*/ 317 w 525834"/>
              <a:gd name="connsiteY0" fmla="*/ 0 h 1051035"/>
              <a:gd name="connsiteX1" fmla="*/ 525834 w 525834"/>
              <a:gd name="connsiteY1" fmla="*/ 147145 h 1051035"/>
              <a:gd name="connsiteX2" fmla="*/ 525834 w 525834"/>
              <a:gd name="connsiteY2" fmla="*/ 1051035 h 1051035"/>
              <a:gd name="connsiteX3" fmla="*/ 0 w 525834"/>
              <a:gd name="connsiteY3" fmla="*/ 827369 h 1051035"/>
              <a:gd name="connsiteX4" fmla="*/ 317 w 525834"/>
              <a:gd name="connsiteY4" fmla="*/ 0 h 1051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834" h="1051035">
                <a:moveTo>
                  <a:pt x="317" y="0"/>
                </a:moveTo>
                <a:lnTo>
                  <a:pt x="525834" y="147145"/>
                </a:lnTo>
                <a:lnTo>
                  <a:pt x="525834" y="1051035"/>
                </a:lnTo>
                <a:lnTo>
                  <a:pt x="0" y="827369"/>
                </a:lnTo>
                <a:cubicBezTo>
                  <a:pt x="106" y="551579"/>
                  <a:pt x="211" y="275790"/>
                  <a:pt x="317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2D748BE-E194-0146-8941-71E135437813}"/>
              </a:ext>
            </a:extLst>
          </p:cNvPr>
          <p:cNvSpPr txBox="1"/>
          <p:nvPr/>
        </p:nvSpPr>
        <p:spPr>
          <a:xfrm>
            <a:off x="3446103" y="4069754"/>
            <a:ext cx="16711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Settlement and Knight </a:t>
            </a:r>
          </a:p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27CA00B-D671-DE40-A03A-337E116BB6A8}"/>
              </a:ext>
            </a:extLst>
          </p:cNvPr>
          <p:cNvCxnSpPr>
            <a:cxnSpLocks/>
          </p:cNvCxnSpPr>
          <p:nvPr/>
        </p:nvCxnSpPr>
        <p:spPr>
          <a:xfrm>
            <a:off x="4281675" y="3671930"/>
            <a:ext cx="0" cy="388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992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2020-12-10 at 9.33.25 PM" descr="Screen Recording 2020-12-10 at 9.33.25 PM">
            <a:hlinkClick r:id="" action="ppaction://media"/>
            <a:extLst>
              <a:ext uri="{FF2B5EF4-FFF2-40B4-BE49-F238E27FC236}">
                <a16:creationId xmlns:a16="http://schemas.microsoft.com/office/drawing/2014/main" id="{E6C2B404-CC93-A949-9EAA-84194EE4D2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3306" y="0"/>
            <a:ext cx="7037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5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1A047-5E1C-6B49-BD54-4FBDF8E0C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#1: Issues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7C868AA-4FDE-40C5-8BE1-B67CEE68C0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338903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1769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11E39400-0843-0246-A9BF-C35471526B76}"/>
              </a:ext>
            </a:extLst>
          </p:cNvPr>
          <p:cNvSpPr txBox="1"/>
          <p:nvPr/>
        </p:nvSpPr>
        <p:spPr>
          <a:xfrm>
            <a:off x="1089925" y="283882"/>
            <a:ext cx="71505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State Representations and Performance: </a:t>
            </a:r>
            <a:r>
              <a:rPr lang="en-US" sz="2400" dirty="0"/>
              <a:t>Version #2</a:t>
            </a:r>
            <a:endParaRPr lang="en-US" sz="32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DF174B7-C30D-914A-A195-27A0D3D87309}"/>
              </a:ext>
            </a:extLst>
          </p:cNvPr>
          <p:cNvSpPr/>
          <p:nvPr/>
        </p:nvSpPr>
        <p:spPr>
          <a:xfrm>
            <a:off x="1660634" y="187878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11C33C9-F6ED-3048-8E37-366226AC2D6F}"/>
              </a:ext>
            </a:extLst>
          </p:cNvPr>
          <p:cNvSpPr/>
          <p:nvPr/>
        </p:nvSpPr>
        <p:spPr>
          <a:xfrm>
            <a:off x="1660634" y="210218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C6E1F74-DA2E-C040-B7BC-47C6BE56AD65}"/>
              </a:ext>
            </a:extLst>
          </p:cNvPr>
          <p:cNvSpPr/>
          <p:nvPr/>
        </p:nvSpPr>
        <p:spPr>
          <a:xfrm>
            <a:off x="1660634" y="2325588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7FD8E58-4A67-F445-9BE0-91321DC51AB8}"/>
              </a:ext>
            </a:extLst>
          </p:cNvPr>
          <p:cNvSpPr/>
          <p:nvPr/>
        </p:nvSpPr>
        <p:spPr>
          <a:xfrm>
            <a:off x="1660634" y="2548992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4351316-A286-B84D-B7A3-8B56EE6ED5C4}"/>
              </a:ext>
            </a:extLst>
          </p:cNvPr>
          <p:cNvSpPr/>
          <p:nvPr/>
        </p:nvSpPr>
        <p:spPr>
          <a:xfrm>
            <a:off x="1660634" y="2772396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97DAB1-D16C-984F-AF29-3CA830D0C5EB}"/>
              </a:ext>
            </a:extLst>
          </p:cNvPr>
          <p:cNvSpPr/>
          <p:nvPr/>
        </p:nvSpPr>
        <p:spPr>
          <a:xfrm>
            <a:off x="1660634" y="4077075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62ECF37-6EBB-7D4D-892A-AACC52DF1365}"/>
              </a:ext>
            </a:extLst>
          </p:cNvPr>
          <p:cNvSpPr/>
          <p:nvPr/>
        </p:nvSpPr>
        <p:spPr>
          <a:xfrm>
            <a:off x="1660634" y="4300479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9422FF2-FDB0-FB44-B40C-4760B27AC98E}"/>
              </a:ext>
            </a:extLst>
          </p:cNvPr>
          <p:cNvSpPr/>
          <p:nvPr/>
        </p:nvSpPr>
        <p:spPr>
          <a:xfrm>
            <a:off x="1660634" y="452388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3247802-912E-A147-BF34-49805271D6F6}"/>
              </a:ext>
            </a:extLst>
          </p:cNvPr>
          <p:cNvSpPr/>
          <p:nvPr/>
        </p:nvSpPr>
        <p:spPr>
          <a:xfrm>
            <a:off x="1660634" y="4747287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C5DF1CD-3760-AA4D-9AC5-E8BE8A463CB7}"/>
              </a:ext>
            </a:extLst>
          </p:cNvPr>
          <p:cNvSpPr/>
          <p:nvPr/>
        </p:nvSpPr>
        <p:spPr>
          <a:xfrm>
            <a:off x="1660634" y="4970688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3C1F82E-4C50-8247-9E60-2A06F2C34AA5}"/>
              </a:ext>
            </a:extLst>
          </p:cNvPr>
          <p:cNvSpPr/>
          <p:nvPr/>
        </p:nvSpPr>
        <p:spPr>
          <a:xfrm>
            <a:off x="1723694" y="3287043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B7F7623-26D0-D446-9DC7-C5210C1B7F33}"/>
              </a:ext>
            </a:extLst>
          </p:cNvPr>
          <p:cNvSpPr/>
          <p:nvPr/>
        </p:nvSpPr>
        <p:spPr>
          <a:xfrm>
            <a:off x="1723694" y="3510447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F7E0B79-7B5A-D444-B323-CB0BB9E9FDC7}"/>
              </a:ext>
            </a:extLst>
          </p:cNvPr>
          <p:cNvSpPr/>
          <p:nvPr/>
        </p:nvSpPr>
        <p:spPr>
          <a:xfrm>
            <a:off x="1723694" y="3733851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D13D075-9774-D144-BDBC-205E7ED0928B}"/>
              </a:ext>
            </a:extLst>
          </p:cNvPr>
          <p:cNvCxnSpPr/>
          <p:nvPr/>
        </p:nvCxnSpPr>
        <p:spPr>
          <a:xfrm>
            <a:off x="1089925" y="1954924"/>
            <a:ext cx="3710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BF5EFC1-3923-0B45-9FB3-4E0A36A07AEF}"/>
              </a:ext>
            </a:extLst>
          </p:cNvPr>
          <p:cNvCxnSpPr/>
          <p:nvPr/>
        </p:nvCxnSpPr>
        <p:spPr>
          <a:xfrm>
            <a:off x="1089925" y="2201917"/>
            <a:ext cx="3710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E1313C2-7BEA-2244-91B1-73ADDEDA7CA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1233391" y="5084056"/>
            <a:ext cx="22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DE68509-48B7-F141-997B-F5C6D6208869}"/>
              </a:ext>
            </a:extLst>
          </p:cNvPr>
          <p:cNvCxnSpPr/>
          <p:nvPr/>
        </p:nvCxnSpPr>
        <p:spPr>
          <a:xfrm>
            <a:off x="1095181" y="4861038"/>
            <a:ext cx="3710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C7F0A5F-2D35-3548-8EEA-4FDD60D70C14}"/>
              </a:ext>
            </a:extLst>
          </p:cNvPr>
          <p:cNvSpPr txBox="1"/>
          <p:nvPr/>
        </p:nvSpPr>
        <p:spPr>
          <a:xfrm>
            <a:off x="0" y="1789020"/>
            <a:ext cx="1089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Vertex 1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EFAD412-5EC1-5046-9926-67122C87F62D}"/>
              </a:ext>
            </a:extLst>
          </p:cNvPr>
          <p:cNvSpPr txBox="1"/>
          <p:nvPr/>
        </p:nvSpPr>
        <p:spPr>
          <a:xfrm>
            <a:off x="-1" y="2024874"/>
            <a:ext cx="1089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Vertex 2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47D445-5880-5A4F-A7D0-FC2DE3BB38CD}"/>
              </a:ext>
            </a:extLst>
          </p:cNvPr>
          <p:cNvSpPr txBox="1"/>
          <p:nvPr/>
        </p:nvSpPr>
        <p:spPr>
          <a:xfrm>
            <a:off x="0" y="4930167"/>
            <a:ext cx="1233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Played Knights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A8ADC0-E658-F648-AE86-692CF2EA3148}"/>
              </a:ext>
            </a:extLst>
          </p:cNvPr>
          <p:cNvSpPr txBox="1"/>
          <p:nvPr/>
        </p:nvSpPr>
        <p:spPr>
          <a:xfrm>
            <a:off x="38361" y="4710192"/>
            <a:ext cx="1089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Point cards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FC8950-05D0-8542-B5F6-8F0588B08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423" y="3513249"/>
            <a:ext cx="4584700" cy="2755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6CAA01D-9CEA-5044-9916-11D0ADF83023}"/>
              </a:ext>
            </a:extLst>
          </p:cNvPr>
          <p:cNvSpPr/>
          <p:nvPr/>
        </p:nvSpPr>
        <p:spPr>
          <a:xfrm>
            <a:off x="3836276" y="5226143"/>
            <a:ext cx="1051035" cy="7280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8DD7AA-1A6E-7549-85BD-BA015CB80873}"/>
              </a:ext>
            </a:extLst>
          </p:cNvPr>
          <p:cNvSpPr txBox="1"/>
          <p:nvPr/>
        </p:nvSpPr>
        <p:spPr>
          <a:xfrm>
            <a:off x="3489435" y="1789020"/>
            <a:ext cx="35102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-More traditional network</a:t>
            </a:r>
          </a:p>
          <a:p>
            <a:r>
              <a:rPr lang="en-US" dirty="0"/>
              <a:t>-Simpler state space representation</a:t>
            </a:r>
          </a:p>
          <a:p>
            <a:r>
              <a:rPr lang="en-US" dirty="0"/>
              <a:t>-Faster to train</a:t>
            </a:r>
          </a:p>
          <a:p>
            <a:r>
              <a:rPr lang="en-US" dirty="0"/>
              <a:t>-Loses locational information</a:t>
            </a:r>
          </a:p>
          <a:p>
            <a:r>
              <a:rPr lang="en-US" dirty="0"/>
              <a:t>-Trained for 500 games</a:t>
            </a:r>
          </a:p>
        </p:txBody>
      </p:sp>
    </p:spTree>
    <p:extLst>
      <p:ext uri="{BB962C8B-B14F-4D97-AF65-F5344CB8AC3E}">
        <p14:creationId xmlns:p14="http://schemas.microsoft.com/office/powerpoint/2010/main" val="3766162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2020-12-10 at 11.02.45 PM" descr="Screen Recording 2020-12-10 at 11.02.45 PM">
            <a:hlinkClick r:id="" action="ppaction://media"/>
            <a:extLst>
              <a:ext uri="{FF2B5EF4-FFF2-40B4-BE49-F238E27FC236}">
                <a16:creationId xmlns:a16="http://schemas.microsoft.com/office/drawing/2014/main" id="{388C9C23-A850-4E47-A1D7-93A30ED50A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3306" y="0"/>
            <a:ext cx="7037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0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1A047-5E1C-6B49-BD54-4FBDF8E0C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#2: </a:t>
            </a:r>
            <a:r>
              <a:rPr lang="en-US" sz="2800" dirty="0"/>
              <a:t>Issues and Improvements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7C868AA-4FDE-40C5-8BE1-B67CEE68C0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544641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D05CFE7-05AE-5D48-9C1D-50B1F40B2513}"/>
              </a:ext>
            </a:extLst>
          </p:cNvPr>
          <p:cNvSpPr txBox="1"/>
          <p:nvPr/>
        </p:nvSpPr>
        <p:spPr>
          <a:xfrm>
            <a:off x="861848" y="1825625"/>
            <a:ext cx="277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Improvements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9C466C-17A5-5B48-AD04-4D9C45DA1BC8}"/>
              </a:ext>
            </a:extLst>
          </p:cNvPr>
          <p:cNvSpPr txBox="1"/>
          <p:nvPr/>
        </p:nvSpPr>
        <p:spPr>
          <a:xfrm>
            <a:off x="4776952" y="1825625"/>
            <a:ext cx="277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Issues</a:t>
            </a:r>
          </a:p>
        </p:txBody>
      </p:sp>
    </p:spTree>
    <p:extLst>
      <p:ext uri="{BB962C8B-B14F-4D97-AF65-F5344CB8AC3E}">
        <p14:creationId xmlns:p14="http://schemas.microsoft.com/office/powerpoint/2010/main" val="1284873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id="{C8E74FBD-C4DD-B04D-8CD4-37E70A5FC2E8}"/>
              </a:ext>
            </a:extLst>
          </p:cNvPr>
          <p:cNvSpPr/>
          <p:nvPr/>
        </p:nvSpPr>
        <p:spPr>
          <a:xfrm>
            <a:off x="2490769" y="2490031"/>
            <a:ext cx="347051" cy="1460937"/>
          </a:xfrm>
          <a:custGeom>
            <a:avLst/>
            <a:gdLst>
              <a:gd name="connsiteX0" fmla="*/ 0 w 546538"/>
              <a:gd name="connsiteY0" fmla="*/ 0 h 903890"/>
              <a:gd name="connsiteX1" fmla="*/ 546538 w 546538"/>
              <a:gd name="connsiteY1" fmla="*/ 0 h 903890"/>
              <a:gd name="connsiteX2" fmla="*/ 546538 w 546538"/>
              <a:gd name="connsiteY2" fmla="*/ 903890 h 903890"/>
              <a:gd name="connsiteX3" fmla="*/ 0 w 546538"/>
              <a:gd name="connsiteY3" fmla="*/ 903890 h 903890"/>
              <a:gd name="connsiteX4" fmla="*/ 0 w 546538"/>
              <a:gd name="connsiteY4" fmla="*/ 0 h 903890"/>
              <a:gd name="connsiteX0" fmla="*/ 21021 w 546538"/>
              <a:gd name="connsiteY0" fmla="*/ 0 h 1051035"/>
              <a:gd name="connsiteX1" fmla="*/ 546538 w 546538"/>
              <a:gd name="connsiteY1" fmla="*/ 147145 h 1051035"/>
              <a:gd name="connsiteX2" fmla="*/ 546538 w 546538"/>
              <a:gd name="connsiteY2" fmla="*/ 1051035 h 1051035"/>
              <a:gd name="connsiteX3" fmla="*/ 0 w 546538"/>
              <a:gd name="connsiteY3" fmla="*/ 1051035 h 1051035"/>
              <a:gd name="connsiteX4" fmla="*/ 21021 w 546538"/>
              <a:gd name="connsiteY4" fmla="*/ 0 h 1051035"/>
              <a:gd name="connsiteX0" fmla="*/ 0 w 525517"/>
              <a:gd name="connsiteY0" fmla="*/ 0 h 1051035"/>
              <a:gd name="connsiteX1" fmla="*/ 525517 w 525517"/>
              <a:gd name="connsiteY1" fmla="*/ 147145 h 1051035"/>
              <a:gd name="connsiteX2" fmla="*/ 525517 w 525517"/>
              <a:gd name="connsiteY2" fmla="*/ 1051035 h 1051035"/>
              <a:gd name="connsiteX3" fmla="*/ 31531 w 525517"/>
              <a:gd name="connsiteY3" fmla="*/ 819807 h 1051035"/>
              <a:gd name="connsiteX4" fmla="*/ 0 w 525517"/>
              <a:gd name="connsiteY4" fmla="*/ 0 h 1051035"/>
              <a:gd name="connsiteX0" fmla="*/ 317 w 525834"/>
              <a:gd name="connsiteY0" fmla="*/ 0 h 1051035"/>
              <a:gd name="connsiteX1" fmla="*/ 525834 w 525834"/>
              <a:gd name="connsiteY1" fmla="*/ 147145 h 1051035"/>
              <a:gd name="connsiteX2" fmla="*/ 525834 w 525834"/>
              <a:gd name="connsiteY2" fmla="*/ 1051035 h 1051035"/>
              <a:gd name="connsiteX3" fmla="*/ 0 w 525834"/>
              <a:gd name="connsiteY3" fmla="*/ 827369 h 1051035"/>
              <a:gd name="connsiteX4" fmla="*/ 317 w 525834"/>
              <a:gd name="connsiteY4" fmla="*/ 0 h 1051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834" h="1051035">
                <a:moveTo>
                  <a:pt x="317" y="0"/>
                </a:moveTo>
                <a:lnTo>
                  <a:pt x="525834" y="147145"/>
                </a:lnTo>
                <a:lnTo>
                  <a:pt x="525834" y="1051035"/>
                </a:lnTo>
                <a:lnTo>
                  <a:pt x="0" y="827369"/>
                </a:lnTo>
                <a:cubicBezTo>
                  <a:pt x="106" y="551579"/>
                  <a:pt x="211" y="275790"/>
                  <a:pt x="317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76797C98-85F3-B24C-8B8D-DE92C322A064}"/>
              </a:ext>
            </a:extLst>
          </p:cNvPr>
          <p:cNvSpPr/>
          <p:nvPr/>
        </p:nvSpPr>
        <p:spPr>
          <a:xfrm>
            <a:off x="1404807" y="2490031"/>
            <a:ext cx="347051" cy="1460937"/>
          </a:xfrm>
          <a:custGeom>
            <a:avLst/>
            <a:gdLst>
              <a:gd name="connsiteX0" fmla="*/ 0 w 546538"/>
              <a:gd name="connsiteY0" fmla="*/ 0 h 903890"/>
              <a:gd name="connsiteX1" fmla="*/ 546538 w 546538"/>
              <a:gd name="connsiteY1" fmla="*/ 0 h 903890"/>
              <a:gd name="connsiteX2" fmla="*/ 546538 w 546538"/>
              <a:gd name="connsiteY2" fmla="*/ 903890 h 903890"/>
              <a:gd name="connsiteX3" fmla="*/ 0 w 546538"/>
              <a:gd name="connsiteY3" fmla="*/ 903890 h 903890"/>
              <a:gd name="connsiteX4" fmla="*/ 0 w 546538"/>
              <a:gd name="connsiteY4" fmla="*/ 0 h 903890"/>
              <a:gd name="connsiteX0" fmla="*/ 21021 w 546538"/>
              <a:gd name="connsiteY0" fmla="*/ 0 h 1051035"/>
              <a:gd name="connsiteX1" fmla="*/ 546538 w 546538"/>
              <a:gd name="connsiteY1" fmla="*/ 147145 h 1051035"/>
              <a:gd name="connsiteX2" fmla="*/ 546538 w 546538"/>
              <a:gd name="connsiteY2" fmla="*/ 1051035 h 1051035"/>
              <a:gd name="connsiteX3" fmla="*/ 0 w 546538"/>
              <a:gd name="connsiteY3" fmla="*/ 1051035 h 1051035"/>
              <a:gd name="connsiteX4" fmla="*/ 21021 w 546538"/>
              <a:gd name="connsiteY4" fmla="*/ 0 h 1051035"/>
              <a:gd name="connsiteX0" fmla="*/ 0 w 525517"/>
              <a:gd name="connsiteY0" fmla="*/ 0 h 1051035"/>
              <a:gd name="connsiteX1" fmla="*/ 525517 w 525517"/>
              <a:gd name="connsiteY1" fmla="*/ 147145 h 1051035"/>
              <a:gd name="connsiteX2" fmla="*/ 525517 w 525517"/>
              <a:gd name="connsiteY2" fmla="*/ 1051035 h 1051035"/>
              <a:gd name="connsiteX3" fmla="*/ 31531 w 525517"/>
              <a:gd name="connsiteY3" fmla="*/ 819807 h 1051035"/>
              <a:gd name="connsiteX4" fmla="*/ 0 w 525517"/>
              <a:gd name="connsiteY4" fmla="*/ 0 h 1051035"/>
              <a:gd name="connsiteX0" fmla="*/ 317 w 525834"/>
              <a:gd name="connsiteY0" fmla="*/ 0 h 1051035"/>
              <a:gd name="connsiteX1" fmla="*/ 525834 w 525834"/>
              <a:gd name="connsiteY1" fmla="*/ 147145 h 1051035"/>
              <a:gd name="connsiteX2" fmla="*/ 525834 w 525834"/>
              <a:gd name="connsiteY2" fmla="*/ 1051035 h 1051035"/>
              <a:gd name="connsiteX3" fmla="*/ 0 w 525834"/>
              <a:gd name="connsiteY3" fmla="*/ 827369 h 1051035"/>
              <a:gd name="connsiteX4" fmla="*/ 317 w 525834"/>
              <a:gd name="connsiteY4" fmla="*/ 0 h 1051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834" h="1051035">
                <a:moveTo>
                  <a:pt x="317" y="0"/>
                </a:moveTo>
                <a:lnTo>
                  <a:pt x="525834" y="147145"/>
                </a:lnTo>
                <a:lnTo>
                  <a:pt x="525834" y="1051035"/>
                </a:lnTo>
                <a:lnTo>
                  <a:pt x="0" y="827369"/>
                </a:lnTo>
                <a:cubicBezTo>
                  <a:pt x="106" y="551579"/>
                  <a:pt x="211" y="275790"/>
                  <a:pt x="317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E5492718-38F1-8E4A-8401-44972A9153B7}"/>
              </a:ext>
            </a:extLst>
          </p:cNvPr>
          <p:cNvSpPr/>
          <p:nvPr/>
        </p:nvSpPr>
        <p:spPr>
          <a:xfrm>
            <a:off x="1947788" y="2490031"/>
            <a:ext cx="347051" cy="1460937"/>
          </a:xfrm>
          <a:custGeom>
            <a:avLst/>
            <a:gdLst>
              <a:gd name="connsiteX0" fmla="*/ 0 w 546538"/>
              <a:gd name="connsiteY0" fmla="*/ 0 h 903890"/>
              <a:gd name="connsiteX1" fmla="*/ 546538 w 546538"/>
              <a:gd name="connsiteY1" fmla="*/ 0 h 903890"/>
              <a:gd name="connsiteX2" fmla="*/ 546538 w 546538"/>
              <a:gd name="connsiteY2" fmla="*/ 903890 h 903890"/>
              <a:gd name="connsiteX3" fmla="*/ 0 w 546538"/>
              <a:gd name="connsiteY3" fmla="*/ 903890 h 903890"/>
              <a:gd name="connsiteX4" fmla="*/ 0 w 546538"/>
              <a:gd name="connsiteY4" fmla="*/ 0 h 903890"/>
              <a:gd name="connsiteX0" fmla="*/ 21021 w 546538"/>
              <a:gd name="connsiteY0" fmla="*/ 0 h 1051035"/>
              <a:gd name="connsiteX1" fmla="*/ 546538 w 546538"/>
              <a:gd name="connsiteY1" fmla="*/ 147145 h 1051035"/>
              <a:gd name="connsiteX2" fmla="*/ 546538 w 546538"/>
              <a:gd name="connsiteY2" fmla="*/ 1051035 h 1051035"/>
              <a:gd name="connsiteX3" fmla="*/ 0 w 546538"/>
              <a:gd name="connsiteY3" fmla="*/ 1051035 h 1051035"/>
              <a:gd name="connsiteX4" fmla="*/ 21021 w 546538"/>
              <a:gd name="connsiteY4" fmla="*/ 0 h 1051035"/>
              <a:gd name="connsiteX0" fmla="*/ 0 w 525517"/>
              <a:gd name="connsiteY0" fmla="*/ 0 h 1051035"/>
              <a:gd name="connsiteX1" fmla="*/ 525517 w 525517"/>
              <a:gd name="connsiteY1" fmla="*/ 147145 h 1051035"/>
              <a:gd name="connsiteX2" fmla="*/ 525517 w 525517"/>
              <a:gd name="connsiteY2" fmla="*/ 1051035 h 1051035"/>
              <a:gd name="connsiteX3" fmla="*/ 31531 w 525517"/>
              <a:gd name="connsiteY3" fmla="*/ 819807 h 1051035"/>
              <a:gd name="connsiteX4" fmla="*/ 0 w 525517"/>
              <a:gd name="connsiteY4" fmla="*/ 0 h 1051035"/>
              <a:gd name="connsiteX0" fmla="*/ 317 w 525834"/>
              <a:gd name="connsiteY0" fmla="*/ 0 h 1051035"/>
              <a:gd name="connsiteX1" fmla="*/ 525834 w 525834"/>
              <a:gd name="connsiteY1" fmla="*/ 147145 h 1051035"/>
              <a:gd name="connsiteX2" fmla="*/ 525834 w 525834"/>
              <a:gd name="connsiteY2" fmla="*/ 1051035 h 1051035"/>
              <a:gd name="connsiteX3" fmla="*/ 0 w 525834"/>
              <a:gd name="connsiteY3" fmla="*/ 827369 h 1051035"/>
              <a:gd name="connsiteX4" fmla="*/ 317 w 525834"/>
              <a:gd name="connsiteY4" fmla="*/ 0 h 1051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834" h="1051035">
                <a:moveTo>
                  <a:pt x="317" y="0"/>
                </a:moveTo>
                <a:lnTo>
                  <a:pt x="525834" y="147145"/>
                </a:lnTo>
                <a:lnTo>
                  <a:pt x="525834" y="1051035"/>
                </a:lnTo>
                <a:lnTo>
                  <a:pt x="0" y="827369"/>
                </a:lnTo>
                <a:cubicBezTo>
                  <a:pt x="106" y="551579"/>
                  <a:pt x="211" y="275790"/>
                  <a:pt x="317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C946168-7395-D54E-B9E0-E21D18AC7B59}"/>
              </a:ext>
            </a:extLst>
          </p:cNvPr>
          <p:cNvGrpSpPr/>
          <p:nvPr/>
        </p:nvGrpSpPr>
        <p:grpSpPr>
          <a:xfrm>
            <a:off x="1828722" y="4079885"/>
            <a:ext cx="1671144" cy="1755540"/>
            <a:chOff x="7856483" y="3429000"/>
            <a:chExt cx="1671144" cy="1755540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9EC0003-73C8-4E46-A8F4-3B3AE37699E4}"/>
                </a:ext>
              </a:extLst>
            </p:cNvPr>
            <p:cNvCxnSpPr/>
            <p:nvPr/>
          </p:nvCxnSpPr>
          <p:spPr>
            <a:xfrm>
              <a:off x="8692055" y="3429000"/>
              <a:ext cx="0" cy="10168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7CAD904-31CF-5840-8EFA-33717D2A4430}"/>
                </a:ext>
              </a:extLst>
            </p:cNvPr>
            <p:cNvSpPr txBox="1"/>
            <p:nvPr/>
          </p:nvSpPr>
          <p:spPr>
            <a:xfrm>
              <a:off x="7856483" y="4445876"/>
              <a:ext cx="167114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Settlements, cities, and Robber (All Players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AD58E78-9758-8F42-9A43-0F395CCD9A28}"/>
              </a:ext>
            </a:extLst>
          </p:cNvPr>
          <p:cNvGrpSpPr/>
          <p:nvPr/>
        </p:nvGrpSpPr>
        <p:grpSpPr>
          <a:xfrm>
            <a:off x="1240066" y="3950968"/>
            <a:ext cx="1671144" cy="683522"/>
            <a:chOff x="7887932" y="3429000"/>
            <a:chExt cx="1671144" cy="68352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ABE61FD-26C9-C74C-B87F-A544ECE56972}"/>
                </a:ext>
              </a:extLst>
            </p:cNvPr>
            <p:cNvCxnSpPr>
              <a:cxnSpLocks/>
            </p:cNvCxnSpPr>
            <p:nvPr/>
          </p:nvCxnSpPr>
          <p:spPr>
            <a:xfrm>
              <a:off x="8692055" y="3429000"/>
              <a:ext cx="0" cy="3757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DD6DA79-DC48-774E-AE42-29BA634EB466}"/>
                </a:ext>
              </a:extLst>
            </p:cNvPr>
            <p:cNvSpPr txBox="1"/>
            <p:nvPr/>
          </p:nvSpPr>
          <p:spPr>
            <a:xfrm>
              <a:off x="7887932" y="3804745"/>
              <a:ext cx="1671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Roads (All Players)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9CB0AC4-9601-2249-A871-F62C065BD4FE}"/>
              </a:ext>
            </a:extLst>
          </p:cNvPr>
          <p:cNvGrpSpPr/>
          <p:nvPr/>
        </p:nvGrpSpPr>
        <p:grpSpPr>
          <a:xfrm>
            <a:off x="916286" y="1318095"/>
            <a:ext cx="1671144" cy="1130126"/>
            <a:chOff x="7874209" y="3674557"/>
            <a:chExt cx="1671144" cy="1130126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3A6BA2F-7FEE-5149-8776-4AB88E160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67710" y="4413221"/>
              <a:ext cx="0" cy="3914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33E3EBB-8A02-0544-A0F7-B69CD4AB7F5B}"/>
                </a:ext>
              </a:extLst>
            </p:cNvPr>
            <p:cNvSpPr txBox="1"/>
            <p:nvPr/>
          </p:nvSpPr>
          <p:spPr>
            <a:xfrm>
              <a:off x="7874209" y="3674557"/>
              <a:ext cx="167114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Resource Cards, Development cards,</a:t>
              </a:r>
            </a:p>
            <a:p>
              <a:r>
                <a:rPr lang="en-US" sz="1400" dirty="0"/>
                <a:t>Knights Played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1E39400-0843-0246-A9BF-C35471526B76}"/>
              </a:ext>
            </a:extLst>
          </p:cNvPr>
          <p:cNvSpPr txBox="1"/>
          <p:nvPr/>
        </p:nvSpPr>
        <p:spPr>
          <a:xfrm>
            <a:off x="1089925" y="283882"/>
            <a:ext cx="71505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State Representations and Performance: </a:t>
            </a:r>
            <a:r>
              <a:rPr lang="en-US" sz="2400" dirty="0"/>
              <a:t>Version #3</a:t>
            </a:r>
            <a:endParaRPr lang="en-US" sz="3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F84CC61-1EBD-EA4D-A829-D7AF48EF5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442" y="3223730"/>
            <a:ext cx="4584700" cy="30607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8740F63F-2357-F943-9BF3-177819CA0F2A}"/>
              </a:ext>
            </a:extLst>
          </p:cNvPr>
          <p:cNvSpPr/>
          <p:nvPr/>
        </p:nvSpPr>
        <p:spPr>
          <a:xfrm>
            <a:off x="4201244" y="5299084"/>
            <a:ext cx="841248" cy="66751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BF64250-7797-C84C-A25C-25304C9DE68A}"/>
              </a:ext>
            </a:extLst>
          </p:cNvPr>
          <p:cNvSpPr/>
          <p:nvPr/>
        </p:nvSpPr>
        <p:spPr>
          <a:xfrm>
            <a:off x="5036814" y="4466897"/>
            <a:ext cx="841248" cy="150495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457C450-D2B8-1A4C-BDEB-D71022838BBB}"/>
              </a:ext>
            </a:extLst>
          </p:cNvPr>
          <p:cNvSpPr/>
          <p:nvPr/>
        </p:nvSpPr>
        <p:spPr>
          <a:xfrm>
            <a:off x="5877645" y="5482852"/>
            <a:ext cx="841248" cy="48463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ADF518F-BB68-D642-87A4-0C9BC2AC77ED}"/>
              </a:ext>
            </a:extLst>
          </p:cNvPr>
          <p:cNvSpPr/>
          <p:nvPr/>
        </p:nvSpPr>
        <p:spPr>
          <a:xfrm>
            <a:off x="6729078" y="5633544"/>
            <a:ext cx="841248" cy="33247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9B4F02E-E277-C341-B6C1-626352F934EA}"/>
              </a:ext>
            </a:extLst>
          </p:cNvPr>
          <p:cNvSpPr/>
          <p:nvPr/>
        </p:nvSpPr>
        <p:spPr>
          <a:xfrm>
            <a:off x="7575161" y="5309594"/>
            <a:ext cx="841248" cy="66168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C909EE-30BE-334C-9457-7A92B9520659}"/>
              </a:ext>
            </a:extLst>
          </p:cNvPr>
          <p:cNvSpPr txBox="1"/>
          <p:nvPr/>
        </p:nvSpPr>
        <p:spPr>
          <a:xfrm>
            <a:off x="3863577" y="1462688"/>
            <a:ext cx="43007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Combines the two previous approaches</a:t>
            </a:r>
          </a:p>
          <a:p>
            <a:pPr marL="285750" indent="-285750">
              <a:buFontTx/>
              <a:buChar char="-"/>
            </a:pPr>
            <a:r>
              <a:rPr lang="en-US" dirty="0"/>
              <a:t>Maintain locational data while simplifying other data</a:t>
            </a:r>
          </a:p>
          <a:p>
            <a:pPr marL="285750" indent="-285750">
              <a:buFontTx/>
              <a:buChar char="-"/>
            </a:pPr>
            <a:r>
              <a:rPr lang="en-US" dirty="0"/>
              <a:t>Splitting Roads from Settlements avoids confusion for the network </a:t>
            </a:r>
          </a:p>
          <a:p>
            <a:pPr marL="285750" indent="-285750">
              <a:buFontTx/>
              <a:buChar char="-"/>
            </a:pPr>
            <a:r>
              <a:rPr lang="en-US" dirty="0"/>
              <a:t>Trained for 200 games</a:t>
            </a:r>
          </a:p>
        </p:txBody>
      </p:sp>
    </p:spTree>
    <p:extLst>
      <p:ext uri="{BB962C8B-B14F-4D97-AF65-F5344CB8AC3E}">
        <p14:creationId xmlns:p14="http://schemas.microsoft.com/office/powerpoint/2010/main" val="145319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2020-12-10 at 9.11.03 PM" descr="Screen Recording 2020-12-10 at 9.11.03 PM">
            <a:hlinkClick r:id="" action="ppaction://media"/>
            <a:extLst>
              <a:ext uri="{FF2B5EF4-FFF2-40B4-BE49-F238E27FC236}">
                <a16:creationId xmlns:a16="http://schemas.microsoft.com/office/drawing/2014/main" id="{0E9B9AB8-8DCF-CF4C-93A4-D55E8637BD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3306" y="0"/>
            <a:ext cx="7037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525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1A047-5E1C-6B49-BD54-4FBDF8E0C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#3: </a:t>
            </a:r>
            <a:r>
              <a:rPr lang="en-US" sz="2800" dirty="0"/>
              <a:t>Issues and Improvements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7C868AA-4FDE-40C5-8BE1-B67CEE68C0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0065644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744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8974D-B666-024D-AF61-929A99FC7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Representation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3D3C5FA-60FC-D140-BDA9-7712928EF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544018"/>
              </p:ext>
            </p:extLst>
          </p:nvPr>
        </p:nvGraphicFramePr>
        <p:xfrm>
          <a:off x="5876379" y="2178707"/>
          <a:ext cx="2269141" cy="25005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4163">
                  <a:extLst>
                    <a:ext uri="{9D8B030D-6E8A-4147-A177-3AD203B41FA5}">
                      <a16:colId xmlns:a16="http://schemas.microsoft.com/office/drawing/2014/main" val="2374817169"/>
                    </a:ext>
                  </a:extLst>
                </a:gridCol>
                <a:gridCol w="324163">
                  <a:extLst>
                    <a:ext uri="{9D8B030D-6E8A-4147-A177-3AD203B41FA5}">
                      <a16:colId xmlns:a16="http://schemas.microsoft.com/office/drawing/2014/main" val="127585014"/>
                    </a:ext>
                  </a:extLst>
                </a:gridCol>
                <a:gridCol w="324163">
                  <a:extLst>
                    <a:ext uri="{9D8B030D-6E8A-4147-A177-3AD203B41FA5}">
                      <a16:colId xmlns:a16="http://schemas.microsoft.com/office/drawing/2014/main" val="3657360330"/>
                    </a:ext>
                  </a:extLst>
                </a:gridCol>
                <a:gridCol w="324163">
                  <a:extLst>
                    <a:ext uri="{9D8B030D-6E8A-4147-A177-3AD203B41FA5}">
                      <a16:colId xmlns:a16="http://schemas.microsoft.com/office/drawing/2014/main" val="478435911"/>
                    </a:ext>
                  </a:extLst>
                </a:gridCol>
                <a:gridCol w="324163">
                  <a:extLst>
                    <a:ext uri="{9D8B030D-6E8A-4147-A177-3AD203B41FA5}">
                      <a16:colId xmlns:a16="http://schemas.microsoft.com/office/drawing/2014/main" val="713563485"/>
                    </a:ext>
                  </a:extLst>
                </a:gridCol>
                <a:gridCol w="324163">
                  <a:extLst>
                    <a:ext uri="{9D8B030D-6E8A-4147-A177-3AD203B41FA5}">
                      <a16:colId xmlns:a16="http://schemas.microsoft.com/office/drawing/2014/main" val="1882747254"/>
                    </a:ext>
                  </a:extLst>
                </a:gridCol>
                <a:gridCol w="324163">
                  <a:extLst>
                    <a:ext uri="{9D8B030D-6E8A-4147-A177-3AD203B41FA5}">
                      <a16:colId xmlns:a16="http://schemas.microsoft.com/office/drawing/2014/main" val="1477552454"/>
                    </a:ext>
                  </a:extLst>
                </a:gridCol>
              </a:tblGrid>
              <a:tr h="244623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4352702"/>
                  </a:ext>
                </a:extLst>
              </a:tr>
              <a:tr h="244623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8391205"/>
                  </a:ext>
                </a:extLst>
              </a:tr>
              <a:tr h="244623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1467497"/>
                  </a:ext>
                </a:extLst>
              </a:tr>
              <a:tr h="244623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2031671"/>
                  </a:ext>
                </a:extLst>
              </a:tr>
              <a:tr h="217442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6895896"/>
                  </a:ext>
                </a:extLst>
              </a:tr>
              <a:tr h="217442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582070"/>
                  </a:ext>
                </a:extLst>
              </a:tr>
              <a:tr h="21744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6663694"/>
                  </a:ext>
                </a:extLst>
              </a:tr>
              <a:tr h="21744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5169399"/>
                  </a:ext>
                </a:extLst>
              </a:tr>
              <a:tr h="21744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9300547"/>
                  </a:ext>
                </a:extLst>
              </a:tr>
              <a:tr h="217442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1080516"/>
                  </a:ext>
                </a:extLst>
              </a:tr>
              <a:tr h="217442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07794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DFD5918-F862-2747-9A85-6BBC29FD7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508189"/>
              </p:ext>
            </p:extLst>
          </p:nvPr>
        </p:nvGraphicFramePr>
        <p:xfrm>
          <a:off x="920750" y="2178707"/>
          <a:ext cx="2269141" cy="25005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4163">
                  <a:extLst>
                    <a:ext uri="{9D8B030D-6E8A-4147-A177-3AD203B41FA5}">
                      <a16:colId xmlns:a16="http://schemas.microsoft.com/office/drawing/2014/main" val="2374817169"/>
                    </a:ext>
                  </a:extLst>
                </a:gridCol>
                <a:gridCol w="324163">
                  <a:extLst>
                    <a:ext uri="{9D8B030D-6E8A-4147-A177-3AD203B41FA5}">
                      <a16:colId xmlns:a16="http://schemas.microsoft.com/office/drawing/2014/main" val="127585014"/>
                    </a:ext>
                  </a:extLst>
                </a:gridCol>
                <a:gridCol w="324163">
                  <a:extLst>
                    <a:ext uri="{9D8B030D-6E8A-4147-A177-3AD203B41FA5}">
                      <a16:colId xmlns:a16="http://schemas.microsoft.com/office/drawing/2014/main" val="3657360330"/>
                    </a:ext>
                  </a:extLst>
                </a:gridCol>
                <a:gridCol w="324163">
                  <a:extLst>
                    <a:ext uri="{9D8B030D-6E8A-4147-A177-3AD203B41FA5}">
                      <a16:colId xmlns:a16="http://schemas.microsoft.com/office/drawing/2014/main" val="478435911"/>
                    </a:ext>
                  </a:extLst>
                </a:gridCol>
                <a:gridCol w="324163">
                  <a:extLst>
                    <a:ext uri="{9D8B030D-6E8A-4147-A177-3AD203B41FA5}">
                      <a16:colId xmlns:a16="http://schemas.microsoft.com/office/drawing/2014/main" val="713563485"/>
                    </a:ext>
                  </a:extLst>
                </a:gridCol>
                <a:gridCol w="324163">
                  <a:extLst>
                    <a:ext uri="{9D8B030D-6E8A-4147-A177-3AD203B41FA5}">
                      <a16:colId xmlns:a16="http://schemas.microsoft.com/office/drawing/2014/main" val="1882747254"/>
                    </a:ext>
                  </a:extLst>
                </a:gridCol>
                <a:gridCol w="324163">
                  <a:extLst>
                    <a:ext uri="{9D8B030D-6E8A-4147-A177-3AD203B41FA5}">
                      <a16:colId xmlns:a16="http://schemas.microsoft.com/office/drawing/2014/main" val="1477552454"/>
                    </a:ext>
                  </a:extLst>
                </a:gridCol>
              </a:tblGrid>
              <a:tr h="244623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4352702"/>
                  </a:ext>
                </a:extLst>
              </a:tr>
              <a:tr h="244623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8391205"/>
                  </a:ext>
                </a:extLst>
              </a:tr>
              <a:tr h="244623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1467497"/>
                  </a:ext>
                </a:extLst>
              </a:tr>
              <a:tr h="244623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2031671"/>
                  </a:ext>
                </a:extLst>
              </a:tr>
              <a:tr h="21744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6895896"/>
                  </a:ext>
                </a:extLst>
              </a:tr>
              <a:tr h="21744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582070"/>
                  </a:ext>
                </a:extLst>
              </a:tr>
              <a:tr h="21744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V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6663694"/>
                  </a:ext>
                </a:extLst>
              </a:tr>
              <a:tr h="217442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5169399"/>
                  </a:ext>
                </a:extLst>
              </a:tr>
              <a:tr h="217442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9300547"/>
                  </a:ext>
                </a:extLst>
              </a:tr>
              <a:tr h="217442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1080516"/>
                  </a:ext>
                </a:extLst>
              </a:tr>
              <a:tr h="217442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07794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CAB3E10-31D3-6448-A195-4F6C1AC09161}"/>
              </a:ext>
            </a:extLst>
          </p:cNvPr>
          <p:cNvSpPr txBox="1"/>
          <p:nvPr/>
        </p:nvSpPr>
        <p:spPr>
          <a:xfrm>
            <a:off x="628650" y="4857969"/>
            <a:ext cx="3279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-Used in </a:t>
            </a:r>
            <a:r>
              <a:rPr lang="en-US" dirty="0" err="1"/>
              <a:t>Gendre</a:t>
            </a:r>
            <a:r>
              <a:rPr lang="en-US" dirty="0"/>
              <a:t>, Kaneko (2019):</a:t>
            </a:r>
          </a:p>
          <a:p>
            <a:r>
              <a:rPr lang="en-US" dirty="0"/>
              <a:t>-Seemed to result in skewed policies in which agents performed building on the side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3BCA9-8EEA-B840-B38A-F6900BCE74DF}"/>
              </a:ext>
            </a:extLst>
          </p:cNvPr>
          <p:cNvSpPr txBox="1"/>
          <p:nvPr/>
        </p:nvSpPr>
        <p:spPr>
          <a:xfrm>
            <a:off x="5027228" y="4857969"/>
            <a:ext cx="3279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-Representing the grid in the original honeycomb structure performed the best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590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6" name="Rectangle 7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9CD2D09-B1BB-4DF5-9E1C-3D21B21ED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0323" y="0"/>
            <a:ext cx="4703677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83355637-BA71-4F63-94C9-E77BF81BD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EE91AD-32C7-664D-9100-234D76C40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325369"/>
            <a:ext cx="3276451" cy="1956841"/>
          </a:xfrm>
        </p:spPr>
        <p:txBody>
          <a:bodyPr anchor="b">
            <a:normAutofit/>
          </a:bodyPr>
          <a:lstStyle/>
          <a:p>
            <a:r>
              <a:rPr lang="en-US" sz="4700"/>
              <a:t>Basics of the Game</a:t>
            </a:r>
          </a:p>
        </p:txBody>
      </p:sp>
      <p:sp>
        <p:nvSpPr>
          <p:cNvPr id="206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2586994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  <a:gd name="connsiteX0" fmla="*/ 0 w 2606040"/>
              <a:gd name="connsiteY0" fmla="*/ 0 h 18288"/>
              <a:gd name="connsiteX1" fmla="*/ 599389 w 2606040"/>
              <a:gd name="connsiteY1" fmla="*/ 0 h 18288"/>
              <a:gd name="connsiteX2" fmla="*/ 1303020 w 2606040"/>
              <a:gd name="connsiteY2" fmla="*/ 0 h 18288"/>
              <a:gd name="connsiteX3" fmla="*/ 1876349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80590 w 2606040"/>
              <a:gd name="connsiteY6" fmla="*/ 18288 h 18288"/>
              <a:gd name="connsiteX7" fmla="*/ 1276960 w 2606040"/>
              <a:gd name="connsiteY7" fmla="*/ 18288 h 18288"/>
              <a:gd name="connsiteX8" fmla="*/ 65151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11079" y="-22080"/>
                  <a:pt x="479378" y="-26537"/>
                  <a:pt x="625450" y="0"/>
                </a:cubicBezTo>
                <a:cubicBezTo>
                  <a:pt x="925937" y="-4758"/>
                  <a:pt x="973176" y="15739"/>
                  <a:pt x="1224839" y="0"/>
                </a:cubicBezTo>
                <a:cubicBezTo>
                  <a:pt x="1479663" y="-11328"/>
                  <a:pt x="1566636" y="18697"/>
                  <a:pt x="1824228" y="0"/>
                </a:cubicBezTo>
                <a:cubicBezTo>
                  <a:pt x="2086799" y="-72665"/>
                  <a:pt x="2306223" y="-891"/>
                  <a:pt x="2606040" y="0"/>
                </a:cubicBezTo>
                <a:cubicBezTo>
                  <a:pt x="2606645" y="4461"/>
                  <a:pt x="2607031" y="13181"/>
                  <a:pt x="2606040" y="18288"/>
                </a:cubicBezTo>
                <a:cubicBezTo>
                  <a:pt x="2260204" y="29342"/>
                  <a:pt x="2175708" y="5614"/>
                  <a:pt x="1902409" y="18288"/>
                </a:cubicBezTo>
                <a:cubicBezTo>
                  <a:pt x="1638502" y="41064"/>
                  <a:pt x="1460923" y="-16269"/>
                  <a:pt x="1276960" y="18288"/>
                </a:cubicBezTo>
                <a:cubicBezTo>
                  <a:pt x="1057717" y="14361"/>
                  <a:pt x="867956" y="2320"/>
                  <a:pt x="677570" y="18288"/>
                </a:cubicBezTo>
                <a:cubicBezTo>
                  <a:pt x="457951" y="33373"/>
                  <a:pt x="189752" y="55388"/>
                  <a:pt x="0" y="18288"/>
                </a:cubicBezTo>
                <a:cubicBezTo>
                  <a:pt x="1586" y="13022"/>
                  <a:pt x="-95" y="4569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72759" y="3236"/>
                  <a:pt x="361166" y="-13413"/>
                  <a:pt x="599389" y="0"/>
                </a:cubicBezTo>
                <a:cubicBezTo>
                  <a:pt x="841226" y="37042"/>
                  <a:pt x="968991" y="14587"/>
                  <a:pt x="1303020" y="0"/>
                </a:cubicBezTo>
                <a:cubicBezTo>
                  <a:pt x="1643101" y="-7120"/>
                  <a:pt x="1717813" y="7213"/>
                  <a:pt x="1876349" y="0"/>
                </a:cubicBezTo>
                <a:cubicBezTo>
                  <a:pt x="2036762" y="-14138"/>
                  <a:pt x="2426397" y="-4451"/>
                  <a:pt x="2606040" y="0"/>
                </a:cubicBezTo>
                <a:cubicBezTo>
                  <a:pt x="2606314" y="8448"/>
                  <a:pt x="2606550" y="14527"/>
                  <a:pt x="2606040" y="18288"/>
                </a:cubicBezTo>
                <a:cubicBezTo>
                  <a:pt x="2344840" y="2643"/>
                  <a:pt x="2192043" y="7399"/>
                  <a:pt x="1980590" y="18288"/>
                </a:cubicBezTo>
                <a:cubicBezTo>
                  <a:pt x="1783984" y="-9745"/>
                  <a:pt x="1487673" y="45908"/>
                  <a:pt x="1276960" y="18288"/>
                </a:cubicBezTo>
                <a:cubicBezTo>
                  <a:pt x="1088134" y="-41257"/>
                  <a:pt x="877974" y="49968"/>
                  <a:pt x="651510" y="18288"/>
                </a:cubicBezTo>
                <a:cubicBezTo>
                  <a:pt x="430798" y="-27764"/>
                  <a:pt x="132889" y="-33467"/>
                  <a:pt x="0" y="18288"/>
                </a:cubicBezTo>
                <a:cubicBezTo>
                  <a:pt x="212" y="10845"/>
                  <a:pt x="-833" y="6193"/>
                  <a:pt x="0" y="0"/>
                </a:cubicBezTo>
                <a:close/>
              </a:path>
              <a:path w="2606040" h="18288" fill="none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27712" y="6878"/>
                  <a:pt x="971143" y="7084"/>
                  <a:pt x="1224839" y="0"/>
                </a:cubicBezTo>
                <a:cubicBezTo>
                  <a:pt x="1477775" y="-16815"/>
                  <a:pt x="1569904" y="19146"/>
                  <a:pt x="1824228" y="0"/>
                </a:cubicBezTo>
                <a:cubicBezTo>
                  <a:pt x="2055206" y="24867"/>
                  <a:pt x="2317192" y="-62872"/>
                  <a:pt x="2606040" y="0"/>
                </a:cubicBezTo>
                <a:cubicBezTo>
                  <a:pt x="2606166" y="3680"/>
                  <a:pt x="2606905" y="11461"/>
                  <a:pt x="2606040" y="18288"/>
                </a:cubicBezTo>
                <a:cubicBezTo>
                  <a:pt x="2234648" y="26976"/>
                  <a:pt x="2180202" y="-10361"/>
                  <a:pt x="1902409" y="18288"/>
                </a:cubicBezTo>
                <a:cubicBezTo>
                  <a:pt x="1635562" y="47194"/>
                  <a:pt x="1477339" y="4794"/>
                  <a:pt x="1276960" y="18288"/>
                </a:cubicBezTo>
                <a:cubicBezTo>
                  <a:pt x="1058094" y="66922"/>
                  <a:pt x="904206" y="-20636"/>
                  <a:pt x="677570" y="18288"/>
                </a:cubicBezTo>
                <a:cubicBezTo>
                  <a:pt x="485746" y="14713"/>
                  <a:pt x="195925" y="33005"/>
                  <a:pt x="0" y="18288"/>
                </a:cubicBezTo>
                <a:cubicBezTo>
                  <a:pt x="1168" y="12774"/>
                  <a:pt x="-229" y="374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2606040"/>
                      <a:gd name="connsiteY0" fmla="*/ 0 h 18288"/>
                      <a:gd name="connsiteX1" fmla="*/ 625450 w 2606040"/>
                      <a:gd name="connsiteY1" fmla="*/ 0 h 18288"/>
                      <a:gd name="connsiteX2" fmla="*/ 1224839 w 2606040"/>
                      <a:gd name="connsiteY2" fmla="*/ 0 h 18288"/>
                      <a:gd name="connsiteX3" fmla="*/ 1824228 w 2606040"/>
                      <a:gd name="connsiteY3" fmla="*/ 0 h 18288"/>
                      <a:gd name="connsiteX4" fmla="*/ 2606040 w 2606040"/>
                      <a:gd name="connsiteY4" fmla="*/ 0 h 18288"/>
                      <a:gd name="connsiteX5" fmla="*/ 2606040 w 2606040"/>
                      <a:gd name="connsiteY5" fmla="*/ 18288 h 18288"/>
                      <a:gd name="connsiteX6" fmla="*/ 1902409 w 2606040"/>
                      <a:gd name="connsiteY6" fmla="*/ 18288 h 18288"/>
                      <a:gd name="connsiteX7" fmla="*/ 1276960 w 2606040"/>
                      <a:gd name="connsiteY7" fmla="*/ 18288 h 18288"/>
                      <a:gd name="connsiteX8" fmla="*/ 677570 w 2606040"/>
                      <a:gd name="connsiteY8" fmla="*/ 18288 h 18288"/>
                      <a:gd name="connsiteX9" fmla="*/ 0 w 2606040"/>
                      <a:gd name="connsiteY9" fmla="*/ 18288 h 18288"/>
                      <a:gd name="connsiteX10" fmla="*/ 0 w 2606040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06040" h="18288" fill="none" extrusionOk="0">
                        <a:moveTo>
                          <a:pt x="0" y="0"/>
                        </a:moveTo>
                        <a:cubicBezTo>
                          <a:pt x="266776" y="-600"/>
                          <a:pt x="322756" y="3201"/>
                          <a:pt x="625450" y="0"/>
                        </a:cubicBezTo>
                        <a:cubicBezTo>
                          <a:pt x="928144" y="-3201"/>
                          <a:pt x="968141" y="9269"/>
                          <a:pt x="1224839" y="0"/>
                        </a:cubicBezTo>
                        <a:cubicBezTo>
                          <a:pt x="1481537" y="-9269"/>
                          <a:pt x="1569059" y="21947"/>
                          <a:pt x="1824228" y="0"/>
                        </a:cubicBezTo>
                        <a:cubicBezTo>
                          <a:pt x="2079397" y="-21947"/>
                          <a:pt x="2326053" y="-10194"/>
                          <a:pt x="2606040" y="0"/>
                        </a:cubicBezTo>
                        <a:cubicBezTo>
                          <a:pt x="2605462" y="4771"/>
                          <a:pt x="2606793" y="12323"/>
                          <a:pt x="2606040" y="18288"/>
                        </a:cubicBezTo>
                        <a:cubicBezTo>
                          <a:pt x="2256758" y="31410"/>
                          <a:pt x="2173673" y="-12878"/>
                          <a:pt x="1902409" y="18288"/>
                        </a:cubicBezTo>
                        <a:cubicBezTo>
                          <a:pt x="1631145" y="49454"/>
                          <a:pt x="1461378" y="5466"/>
                          <a:pt x="1276960" y="18288"/>
                        </a:cubicBezTo>
                        <a:cubicBezTo>
                          <a:pt x="1092542" y="31110"/>
                          <a:pt x="890442" y="13213"/>
                          <a:pt x="677570" y="18288"/>
                        </a:cubicBezTo>
                        <a:cubicBezTo>
                          <a:pt x="464698" y="23364"/>
                          <a:pt x="187648" y="35837"/>
                          <a:pt x="0" y="18288"/>
                        </a:cubicBezTo>
                        <a:cubicBezTo>
                          <a:pt x="841" y="12879"/>
                          <a:pt x="-726" y="3977"/>
                          <a:pt x="0" y="0"/>
                        </a:cubicBezTo>
                        <a:close/>
                      </a:path>
                      <a:path w="2606040" h="18288" stroke="0" extrusionOk="0">
                        <a:moveTo>
                          <a:pt x="0" y="0"/>
                        </a:moveTo>
                        <a:cubicBezTo>
                          <a:pt x="197231" y="3803"/>
                          <a:pt x="358914" y="-9291"/>
                          <a:pt x="599389" y="0"/>
                        </a:cubicBezTo>
                        <a:cubicBezTo>
                          <a:pt x="839864" y="9291"/>
                          <a:pt x="979371" y="8509"/>
                          <a:pt x="1303020" y="0"/>
                        </a:cubicBezTo>
                        <a:cubicBezTo>
                          <a:pt x="1626669" y="-8509"/>
                          <a:pt x="1726300" y="7440"/>
                          <a:pt x="1876349" y="0"/>
                        </a:cubicBezTo>
                        <a:cubicBezTo>
                          <a:pt x="2026398" y="-7440"/>
                          <a:pt x="2430712" y="17957"/>
                          <a:pt x="2606040" y="0"/>
                        </a:cubicBezTo>
                        <a:cubicBezTo>
                          <a:pt x="2605426" y="8857"/>
                          <a:pt x="2606544" y="13619"/>
                          <a:pt x="2606040" y="18288"/>
                        </a:cubicBezTo>
                        <a:cubicBezTo>
                          <a:pt x="2393024" y="2241"/>
                          <a:pt x="2191161" y="39259"/>
                          <a:pt x="1980590" y="18288"/>
                        </a:cubicBezTo>
                        <a:cubicBezTo>
                          <a:pt x="1770019" y="-2683"/>
                          <a:pt x="1476440" y="36114"/>
                          <a:pt x="1276960" y="18288"/>
                        </a:cubicBezTo>
                        <a:cubicBezTo>
                          <a:pt x="1077480" y="463"/>
                          <a:pt x="880988" y="42125"/>
                          <a:pt x="651510" y="18288"/>
                        </a:cubicBezTo>
                        <a:cubicBezTo>
                          <a:pt x="422032" y="-5549"/>
                          <a:pt x="130744" y="-1947"/>
                          <a:pt x="0" y="18288"/>
                        </a:cubicBezTo>
                        <a:cubicBezTo>
                          <a:pt x="-487" y="10816"/>
                          <a:pt x="-839" y="605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72C62-3616-B74A-865D-F65522FC3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60" y="2872899"/>
            <a:ext cx="3182691" cy="3320668"/>
          </a:xfrm>
        </p:spPr>
        <p:txBody>
          <a:bodyPr anchor="ctr">
            <a:normAutofit/>
          </a:bodyPr>
          <a:lstStyle/>
          <a:p>
            <a:r>
              <a:rPr lang="en-US" sz="1600" dirty="0"/>
              <a:t>Multi-player (3-4) stochastic Eurogame</a:t>
            </a:r>
          </a:p>
          <a:p>
            <a:r>
              <a:rPr lang="en-US" sz="1600" dirty="0"/>
              <a:t>Board consists of 19 tiles, 54 vertices, and 72 edges.</a:t>
            </a:r>
          </a:p>
          <a:p>
            <a:r>
              <a:rPr lang="en-US" sz="1600" dirty="0"/>
              <a:t>Goal is to get ten points.</a:t>
            </a:r>
          </a:p>
          <a:p>
            <a:r>
              <a:rPr lang="en-US" sz="1600" dirty="0"/>
              <a:t>This is done by collecting cards, which are gained by rolling dice and obtaining a number on a tile adjacent to one’s settlements.</a:t>
            </a:r>
          </a:p>
          <a:p>
            <a:r>
              <a:rPr lang="en-US" sz="1600" dirty="0"/>
              <a:t>Cards are then used to build roads, settlements, and cities or buy development cards.</a:t>
            </a:r>
          </a:p>
        </p:txBody>
      </p:sp>
      <p:sp>
        <p:nvSpPr>
          <p:cNvPr id="75" name="Freeform 49">
            <a:extLst>
              <a:ext uri="{FF2B5EF4-FFF2-40B4-BE49-F238E27FC236}">
                <a16:creationId xmlns:a16="http://schemas.microsoft.com/office/drawing/2014/main" id="{967C29FE-FD32-4AFB-AD20-DBDF5864B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035436" y="590635"/>
            <a:ext cx="4108564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 descr="Catan Board Game">
            <a:extLst>
              <a:ext uri="{FF2B5EF4-FFF2-40B4-BE49-F238E27FC236}">
                <a16:creationId xmlns:a16="http://schemas.microsoft.com/office/drawing/2014/main" id="{DA584B20-ADE4-C847-94DB-F8EA78E951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630"/>
          <a:stretch/>
        </p:blipFill>
        <p:spPr bwMode="auto"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822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1F17D2-54F2-684D-AD80-953849DDB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59678"/>
            <a:ext cx="2675936" cy="495249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Next Steps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322326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B708917-EF99-4AB1-9206-2360E5423F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2697772"/>
              </p:ext>
            </p:extLst>
          </p:nvPr>
        </p:nvGraphicFramePr>
        <p:xfrm>
          <a:off x="3886200" y="568325"/>
          <a:ext cx="46863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14592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65DEAB7-46C9-024B-A50B-D9BE601DD0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8706747"/>
              </p:ext>
            </p:extLst>
          </p:nvPr>
        </p:nvGraphicFramePr>
        <p:xfrm>
          <a:off x="199697" y="367863"/>
          <a:ext cx="8786648" cy="62116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F7ED482-B9B2-D442-B78B-53308979DC96}"/>
              </a:ext>
            </a:extLst>
          </p:cNvPr>
          <p:cNvSpPr txBox="1"/>
          <p:nvPr/>
        </p:nvSpPr>
        <p:spPr>
          <a:xfrm>
            <a:off x="6390289" y="5475889"/>
            <a:ext cx="2554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Agents compete better over time</a:t>
            </a:r>
          </a:p>
        </p:txBody>
      </p:sp>
    </p:spTree>
    <p:extLst>
      <p:ext uri="{BB962C8B-B14F-4D97-AF65-F5344CB8AC3E}">
        <p14:creationId xmlns:p14="http://schemas.microsoft.com/office/powerpoint/2010/main" val="2269342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DE11EF-B0F2-9A46-AB05-3F7A90B87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59678"/>
            <a:ext cx="2675936" cy="495249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Less Basic Rules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322326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C01D72C-0538-4B4C-B099-A9CF7DDB65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7459581"/>
              </p:ext>
            </p:extLst>
          </p:nvPr>
        </p:nvGraphicFramePr>
        <p:xfrm>
          <a:off x="3886200" y="568325"/>
          <a:ext cx="4686300" cy="5969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74329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FCC8C-3793-404D-95D3-6A6DE0708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0578" y="802955"/>
            <a:ext cx="3733482" cy="1454051"/>
          </a:xfrm>
        </p:spPr>
        <p:txBody>
          <a:bodyPr>
            <a:normAutofit/>
          </a:bodyPr>
          <a:lstStyle/>
          <a:p>
            <a:r>
              <a:rPr lang="en-US" sz="3100">
                <a:solidFill>
                  <a:schemeClr val="tx2"/>
                </a:solidFill>
              </a:rPr>
              <a:t>Why Catan?</a:t>
            </a:r>
          </a:p>
        </p:txBody>
      </p:sp>
      <p:pic>
        <p:nvPicPr>
          <p:cNvPr id="7" name="Graphic 6" descr="Dice">
            <a:extLst>
              <a:ext uri="{FF2B5EF4-FFF2-40B4-BE49-F238E27FC236}">
                <a16:creationId xmlns:a16="http://schemas.microsoft.com/office/drawing/2014/main" id="{F26441CC-4B0E-44B5-AEE9-7D16279FB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534" y="2230670"/>
            <a:ext cx="2746373" cy="274637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B109B-4CBF-E94C-9542-63268C69B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7930" y="2421682"/>
            <a:ext cx="3733184" cy="3639289"/>
          </a:xfrm>
        </p:spPr>
        <p:txBody>
          <a:bodyPr anchor="ctr">
            <a:norm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Multi-Agent</a:t>
            </a:r>
          </a:p>
          <a:p>
            <a:r>
              <a:rPr lang="en-US" sz="1600" dirty="0">
                <a:solidFill>
                  <a:schemeClr val="tx2"/>
                </a:solidFill>
              </a:rPr>
              <a:t>Doubly Stochastic (available actions and results)</a:t>
            </a:r>
          </a:p>
          <a:p>
            <a:r>
              <a:rPr lang="en-US" sz="1600" dirty="0">
                <a:solidFill>
                  <a:schemeClr val="tx2"/>
                </a:solidFill>
              </a:rPr>
              <a:t>Difficult to represent</a:t>
            </a:r>
          </a:p>
          <a:p>
            <a:r>
              <a:rPr lang="en-US" sz="1600" dirty="0">
                <a:solidFill>
                  <a:schemeClr val="tx2"/>
                </a:solidFill>
              </a:rPr>
              <a:t>Large state space</a:t>
            </a:r>
          </a:p>
          <a:p>
            <a:r>
              <a:rPr lang="en-US" sz="1600" dirty="0">
                <a:solidFill>
                  <a:schemeClr val="tx2"/>
                </a:solidFill>
              </a:rPr>
              <a:t>No one has made a competitive Agent yet</a:t>
            </a:r>
          </a:p>
          <a:p>
            <a:r>
              <a:rPr lang="en-US" sz="1600" dirty="0">
                <a:solidFill>
                  <a:schemeClr val="tx2"/>
                </a:solidFill>
              </a:rPr>
              <a:t>Why not?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976" y="52996"/>
            <a:ext cx="4446455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91219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4213F-C50F-704C-BC7D-BC0B93087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478" y="386930"/>
            <a:ext cx="6927525" cy="1188950"/>
          </a:xfrm>
        </p:spPr>
        <p:txBody>
          <a:bodyPr anchor="b">
            <a:normAutofit/>
          </a:bodyPr>
          <a:lstStyle/>
          <a:p>
            <a:r>
              <a:rPr lang="en-US" sz="4700"/>
              <a:t>Literature Review: Catan AIs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1998368"/>
            <a:ext cx="8771274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8537521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97183-6F55-884B-BA41-73889CCFE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245" y="2599509"/>
            <a:ext cx="7607751" cy="3435531"/>
          </a:xfrm>
        </p:spPr>
        <p:txBody>
          <a:bodyPr anchor="ctr">
            <a:normAutofit/>
          </a:bodyPr>
          <a:lstStyle/>
          <a:p>
            <a:r>
              <a:rPr lang="en-US" sz="2100" dirty="0"/>
              <a:t>J-Settlers (2005): Heuristic agent used in commercial Catan applications</a:t>
            </a:r>
          </a:p>
          <a:p>
            <a:r>
              <a:rPr lang="en-US" sz="2100" dirty="0"/>
              <a:t>Pfeiffer (2004): Model Tree AI agent never beats a human agent. (Avg 6pts a game)</a:t>
            </a:r>
          </a:p>
          <a:p>
            <a:r>
              <a:rPr lang="en-US" sz="2100" dirty="0" err="1"/>
              <a:t>Szita</a:t>
            </a:r>
            <a:r>
              <a:rPr lang="en-US" sz="2100" dirty="0"/>
              <a:t>, </a:t>
            </a:r>
            <a:r>
              <a:rPr lang="en-US" sz="2100" dirty="0" err="1"/>
              <a:t>Chaslot</a:t>
            </a:r>
            <a:r>
              <a:rPr lang="en-US" sz="2100" dirty="0"/>
              <a:t>, </a:t>
            </a:r>
            <a:r>
              <a:rPr lang="en-US" sz="2100" dirty="0" err="1"/>
              <a:t>Spronck</a:t>
            </a:r>
            <a:r>
              <a:rPr lang="en-US" sz="2100" dirty="0"/>
              <a:t> (2010): Monte-Carlo Tree Search based agent beats J-Settlers after playing 10,000 games a turn. Even with their expensive set up a game takes 2 hours to play.</a:t>
            </a:r>
          </a:p>
          <a:p>
            <a:r>
              <a:rPr lang="en-US" sz="2100" dirty="0" err="1"/>
              <a:t>Gendre</a:t>
            </a:r>
            <a:r>
              <a:rPr lang="en-US" sz="2100" dirty="0"/>
              <a:t>, Kaneko (2019): Apply Cross-Dimensional Neural Networks and Actor-Critic. Beat J-Settlers after 3 weeks of training but the game is limited to 2 players</a:t>
            </a:r>
          </a:p>
        </p:txBody>
      </p:sp>
    </p:spTree>
    <p:extLst>
      <p:ext uri="{BB962C8B-B14F-4D97-AF65-F5344CB8AC3E}">
        <p14:creationId xmlns:p14="http://schemas.microsoft.com/office/powerpoint/2010/main" val="3088403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6E8AC-59F5-7E44-8E97-3E24897C1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478" y="386930"/>
            <a:ext cx="6927525" cy="1188950"/>
          </a:xfrm>
        </p:spPr>
        <p:txBody>
          <a:bodyPr anchor="b">
            <a:normAutofit/>
          </a:bodyPr>
          <a:lstStyle/>
          <a:p>
            <a:r>
              <a:rPr lang="en-US" sz="2900"/>
              <a:t>Literature Review: </a:t>
            </a:r>
            <a:br>
              <a:rPr lang="en-US" sz="2900"/>
            </a:br>
            <a:r>
              <a:rPr lang="en-US" sz="2900"/>
              <a:t>Deep Q-Learning and Multi-Agent Settings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1998368"/>
            <a:ext cx="8771274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8537521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340BB-E634-3843-836D-ED2EF01F4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245" y="2599509"/>
            <a:ext cx="7607751" cy="3435531"/>
          </a:xfrm>
        </p:spPr>
        <p:txBody>
          <a:bodyPr anchor="ctr">
            <a:normAutofit/>
          </a:bodyPr>
          <a:lstStyle/>
          <a:p>
            <a:r>
              <a:rPr lang="en-US" sz="2100"/>
              <a:t>DeepMind (2015): Double Deep Q-Learning increases learning stability in most Atari games</a:t>
            </a:r>
          </a:p>
          <a:p>
            <a:r>
              <a:rPr lang="en-US" sz="2100"/>
              <a:t>Egorov (2016): Recommends using one network for Multi-Agent Reinforcement Learning, representing self and opponents in different channels</a:t>
            </a:r>
          </a:p>
          <a:p>
            <a:r>
              <a:rPr lang="en-US" sz="2100"/>
              <a:t>Google Research (2018): Found no significant effect of applying standard Q-Learning techniques to stochastic action spaces</a:t>
            </a:r>
          </a:p>
        </p:txBody>
      </p:sp>
    </p:spTree>
    <p:extLst>
      <p:ext uri="{BB962C8B-B14F-4D97-AF65-F5344CB8AC3E}">
        <p14:creationId xmlns:p14="http://schemas.microsoft.com/office/powerpoint/2010/main" val="1217108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5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6B091F-5EE8-D845-B71D-D35CFA600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46" y="386930"/>
            <a:ext cx="7549592" cy="12984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/>
              <a:t>Environment</a:t>
            </a:r>
          </a:p>
        </p:txBody>
      </p:sp>
      <p:sp>
        <p:nvSpPr>
          <p:cNvPr id="37" name="Rectangle 27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1" y="1998845"/>
            <a:ext cx="859094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29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8537521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EEF350-8CB1-584A-8535-A27A30F17A04}"/>
              </a:ext>
            </a:extLst>
          </p:cNvPr>
          <p:cNvSpPr txBox="1"/>
          <p:nvPr/>
        </p:nvSpPr>
        <p:spPr>
          <a:xfrm>
            <a:off x="372688" y="2599509"/>
            <a:ext cx="3862707" cy="3639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Game logic and objects built in Python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GUI built in </a:t>
            </a:r>
            <a:r>
              <a:rPr lang="en-US" sz="1600" dirty="0" err="1"/>
              <a:t>Tkinter</a:t>
            </a:r>
            <a:endParaRPr lang="en-US" sz="16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Verification of correct implementation by hand play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AI agent’s action space is limited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Cannot trade with others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Cannot control which cards to drop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Limit to one layout of the board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AI is trained without the GUI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Neural network implemented in </a:t>
            </a:r>
            <a:r>
              <a:rPr lang="en-US" sz="1600" dirty="0" err="1"/>
              <a:t>Keras</a:t>
            </a:r>
            <a:r>
              <a:rPr lang="en-US" sz="1600" dirty="0"/>
              <a:t> and trained on an AMD Radeon GPU</a:t>
            </a:r>
          </a:p>
        </p:txBody>
      </p:sp>
      <p:pic>
        <p:nvPicPr>
          <p:cNvPr id="5" name="Content Placeholder 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995FC198-6E68-A044-BAF7-D278FA482E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360" r="2" b="2"/>
          <a:stretch/>
        </p:blipFill>
        <p:spPr>
          <a:xfrm>
            <a:off x="4433649" y="2484255"/>
            <a:ext cx="3862707" cy="3714244"/>
          </a:xfrm>
          <a:prstGeom prst="rect">
            <a:avLst/>
          </a:prstGeom>
        </p:spPr>
      </p:pic>
      <p:sp>
        <p:nvSpPr>
          <p:cNvPr id="39" name="Rectangle 31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23318" y="2332075"/>
            <a:ext cx="781700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252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8D8195-F312-6B40-BB7D-0A85350FB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478" y="386930"/>
            <a:ext cx="6927525" cy="1188950"/>
          </a:xfrm>
        </p:spPr>
        <p:txBody>
          <a:bodyPr anchor="b">
            <a:normAutofit/>
          </a:bodyPr>
          <a:lstStyle/>
          <a:p>
            <a:r>
              <a:rPr lang="en-US" sz="4700"/>
              <a:t>The RL Agent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1998368"/>
            <a:ext cx="8771274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8537521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90979-C236-BF41-8FA7-562E4A162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245" y="2599509"/>
            <a:ext cx="7607751" cy="3435531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Double Deep Q- Learning: </a:t>
            </a:r>
          </a:p>
          <a:p>
            <a:pPr marL="0" indent="0">
              <a:buNone/>
            </a:pPr>
            <a:r>
              <a:rPr lang="en-US" sz="2100" dirty="0"/>
              <a:t>Large number of possible states to estimate</a:t>
            </a:r>
          </a:p>
          <a:p>
            <a:pPr marL="0" indent="0">
              <a:buNone/>
            </a:pPr>
            <a:r>
              <a:rPr lang="en-US" sz="2100" dirty="0"/>
              <a:t>Not yet done in the literature</a:t>
            </a:r>
          </a:p>
          <a:p>
            <a:pPr marL="0" indent="0">
              <a:buNone/>
            </a:pPr>
            <a:endParaRPr lang="en-US" sz="2100" dirty="0"/>
          </a:p>
          <a:p>
            <a:pPr marL="0" indent="0">
              <a:buNone/>
            </a:pPr>
            <a:r>
              <a:rPr lang="en-US" sz="2400" dirty="0"/>
              <a:t>Neural Network Design:</a:t>
            </a:r>
          </a:p>
          <a:p>
            <a:pPr marL="0" indent="0">
              <a:buNone/>
            </a:pPr>
            <a:r>
              <a:rPr lang="en-US" sz="2100" dirty="0"/>
              <a:t>Ablation studies with different architectures and state representations (to be further discussed)</a:t>
            </a:r>
          </a:p>
          <a:p>
            <a:pPr marL="0" indent="0">
              <a:buNone/>
            </a:pPr>
            <a:r>
              <a:rPr lang="en-US" sz="2100" dirty="0"/>
              <a:t>Catan is rare in that the entire action space cannot be determined by the board alone</a:t>
            </a:r>
          </a:p>
        </p:txBody>
      </p:sp>
    </p:spTree>
    <p:extLst>
      <p:ext uri="{BB962C8B-B14F-4D97-AF65-F5344CB8AC3E}">
        <p14:creationId xmlns:p14="http://schemas.microsoft.com/office/powerpoint/2010/main" val="635904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A0A19-3D7D-D141-A658-DB6C6171B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sz="4100"/>
              <a:t>Double Deep Q-Learning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B8C79-7D6D-9A4E-B2C2-3DF7CDAF6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sz="1700"/>
              <a:t>Soft Update of Target Network</a:t>
            </a:r>
          </a:p>
          <a:p>
            <a:r>
              <a:rPr lang="en-US" sz="1700"/>
              <a:t>32-batches of training for each action</a:t>
            </a:r>
          </a:p>
          <a:p>
            <a:r>
              <a:rPr lang="en-US" sz="1700"/>
              <a:t>Rewards based on moves taken as well as length of the game (the faster the win the more reward)</a:t>
            </a:r>
          </a:p>
          <a:p>
            <a:r>
              <a:rPr lang="en-US" sz="1700"/>
              <a:t>As the action space cannot be directly represented the network is passed the state representation of the state` that results from the associated action</a:t>
            </a:r>
          </a:p>
          <a:p>
            <a:r>
              <a:rPr lang="en-US" sz="1700"/>
              <a:t>The Q-Network learns from all the players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CA5828-3636-4B79-9EE0-A92A78850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0979" r="30979"/>
          <a:stretch/>
        </p:blipFill>
        <p:spPr>
          <a:xfrm>
            <a:off x="0" y="857"/>
            <a:ext cx="3476673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2115117"/>
            <a:ext cx="4732020" cy="0"/>
          </a:xfrm>
          <a:prstGeom prst="line">
            <a:avLst/>
          </a:prstGeom>
          <a:ln w="19050">
            <a:solidFill>
              <a:srgbClr val="D0AA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B259CD4-058F-F14A-BA98-5FFB6E319300}"/>
              </a:ext>
            </a:extLst>
          </p:cNvPr>
          <p:cNvSpPr txBox="1"/>
          <p:nvPr/>
        </p:nvSpPr>
        <p:spPr>
          <a:xfrm>
            <a:off x="0" y="6858000"/>
            <a:ext cx="34766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stackoverflow.com/questions/48943191/how-does-neural-network-know-which-reward-it-got-from-action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539540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11046</TotalTime>
  <Words>967</Words>
  <Application>Microsoft Macintosh PowerPoint</Application>
  <PresentationFormat>On-screen Show (4:3)</PresentationFormat>
  <Paragraphs>166</Paragraphs>
  <Slides>21</Slides>
  <Notes>5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Office Theme</vt:lpstr>
      <vt:lpstr>Catan: Deep Q-Learning</vt:lpstr>
      <vt:lpstr>Basics of the Game</vt:lpstr>
      <vt:lpstr>Less Basic Rules</vt:lpstr>
      <vt:lpstr>Why Catan?</vt:lpstr>
      <vt:lpstr>Literature Review: Catan AIs</vt:lpstr>
      <vt:lpstr>Literature Review:  Deep Q-Learning and Multi-Agent Settings</vt:lpstr>
      <vt:lpstr>Environment</vt:lpstr>
      <vt:lpstr>The RL Agent</vt:lpstr>
      <vt:lpstr>Double Deep Q-Learning</vt:lpstr>
      <vt:lpstr>PowerPoint Presentation</vt:lpstr>
      <vt:lpstr>PowerPoint Presentation</vt:lpstr>
      <vt:lpstr>Version #1: Issues</vt:lpstr>
      <vt:lpstr>PowerPoint Presentation</vt:lpstr>
      <vt:lpstr>PowerPoint Presentation</vt:lpstr>
      <vt:lpstr>Version #2: Issues and Improvements</vt:lpstr>
      <vt:lpstr>PowerPoint Presentation</vt:lpstr>
      <vt:lpstr>PowerPoint Presentation</vt:lpstr>
      <vt:lpstr>Version #3: Issues and Improvements</vt:lpstr>
      <vt:lpstr>Grid Representation</vt:lpstr>
      <vt:lpstr>Next Steps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Catan: Deep Q-Learning</dc:title>
  <dc:creator>Adam Mann</dc:creator>
  <cp:lastModifiedBy>Adam Mann</cp:lastModifiedBy>
  <cp:revision>11</cp:revision>
  <dcterms:created xsi:type="dcterms:W3CDTF">2020-12-11T05:08:47Z</dcterms:created>
  <dcterms:modified xsi:type="dcterms:W3CDTF">2020-12-18T21:14:50Z</dcterms:modified>
</cp:coreProperties>
</file>